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1f88252dc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f88252dc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latin typeface="Raleway"/>
                <a:ea typeface="Raleway"/>
                <a:cs typeface="Raleway"/>
                <a:sym typeface="Raleway"/>
              </a:rPr>
              <a:t>Vertraulich</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latin typeface="Raleway"/>
                <a:ea typeface="Raleway"/>
                <a:cs typeface="Raleway"/>
                <a:sym typeface="Raleway"/>
              </a:rPr>
              <a:t>Individuell erstellt für</a:t>
            </a:r>
            <a:r>
              <a:rPr lang="de" sz="600">
                <a:latin typeface="Raleway"/>
                <a:ea typeface="Raleway"/>
                <a:cs typeface="Raleway"/>
                <a:sym typeface="Raleway"/>
              </a:rPr>
              <a:t> </a:t>
            </a:r>
            <a:r>
              <a:rPr b="1" lang="de" sz="600">
                <a:latin typeface="Raleway"/>
                <a:ea typeface="Raleway"/>
                <a:cs typeface="Raleway"/>
                <a:sym typeface="Raleway"/>
              </a:rPr>
              <a:t>Name des Unternehmens</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solidFill>
                  <a:srgbClr val="FFFFFF"/>
                </a:solidFill>
                <a:latin typeface="Raleway"/>
                <a:ea typeface="Raleway"/>
                <a:cs typeface="Raleway"/>
                <a:sym typeface="Raleway"/>
              </a:rPr>
              <a:t>Vertraulich</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solidFill>
                  <a:srgbClr val="FFFFFF"/>
                </a:solidFill>
                <a:latin typeface="Raleway"/>
                <a:ea typeface="Raleway"/>
                <a:cs typeface="Raleway"/>
                <a:sym typeface="Raleway"/>
              </a:rPr>
              <a:t>Individuell erstellt für </a:t>
            </a:r>
            <a:r>
              <a:rPr b="1" lang="de" sz="600">
                <a:solidFill>
                  <a:srgbClr val="FFFFFF"/>
                </a:solidFill>
                <a:latin typeface="Raleway"/>
                <a:ea typeface="Raleway"/>
                <a:cs typeface="Raleway"/>
                <a:sym typeface="Raleway"/>
              </a:rPr>
              <a:t>Name des Unternehmens</a:t>
            </a:r>
            <a:endParaRPr b="1"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de"/>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3.jpg"/><Relationship Id="rId5"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4.jp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14.xml"/><Relationship Id="rId10" Type="http://schemas.openxmlformats.org/officeDocument/2006/relationships/slide" Target="/ppt/slides/slide13.xml"/><Relationship Id="rId13" Type="http://schemas.openxmlformats.org/officeDocument/2006/relationships/slide" Target="/ppt/slides/slide16.xml"/><Relationship Id="rId12" Type="http://schemas.openxmlformats.org/officeDocument/2006/relationships/slide" Target="/ppt/slides/slide15.xm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2.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9.xml"/><Relationship Id="rId8"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83826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4800">
                <a:solidFill>
                  <a:srgbClr val="000000"/>
                </a:solidFill>
              </a:rPr>
              <a:t>Unternehmensbera-</a:t>
            </a:r>
            <a:br>
              <a:rPr lang="de" sz="4800">
                <a:solidFill>
                  <a:srgbClr val="000000"/>
                </a:solidFill>
              </a:rPr>
            </a:br>
            <a:r>
              <a:rPr lang="de" sz="4800">
                <a:solidFill>
                  <a:srgbClr val="000000"/>
                </a:solidFill>
              </a:rPr>
              <a:t>tungsangebot</a:t>
            </a:r>
            <a:endParaRPr sz="4800"/>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1400"/>
              <a:t>Text hier einfügen.</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7"/>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sz="1100"/>
          </a:p>
        </p:txBody>
      </p:sp>
      <p:sp>
        <p:nvSpPr>
          <p:cNvPr id="320" name="Google Shape;320;p27"/>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de"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21" name="Google Shape;321;p27"/>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de" sz="2000">
                <a:solidFill>
                  <a:schemeClr val="dk1"/>
                </a:solidFill>
                <a:latin typeface="Lato"/>
                <a:ea typeface="Lato"/>
                <a:cs typeface="Lato"/>
                <a:sym typeface="Lato"/>
              </a:rPr>
              <a:t>75 %</a:t>
            </a:r>
            <a:endParaRPr b="1" sz="2000">
              <a:solidFill>
                <a:schemeClr val="dk1"/>
              </a:solidFill>
              <a:latin typeface="Lato"/>
              <a:ea typeface="Lato"/>
              <a:cs typeface="Lato"/>
              <a:sym typeface="Lato"/>
            </a:endParaRPr>
          </a:p>
        </p:txBody>
      </p:sp>
      <p:sp>
        <p:nvSpPr>
          <p:cNvPr id="322" name="Google Shape;322;p27"/>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de" sz="800">
                <a:solidFill>
                  <a:schemeClr val="accent1"/>
                </a:solidFill>
                <a:latin typeface="Lato"/>
                <a:ea typeface="Lato"/>
                <a:cs typeface="Lato"/>
                <a:sym typeface="Lato"/>
              </a:rPr>
              <a:t>Text hier einfügen Text hier einfügen Text hier einfügen Text hier einfügen.</a:t>
            </a:r>
            <a:endParaRPr sz="800">
              <a:solidFill>
                <a:schemeClr val="accent1"/>
              </a:solidFill>
              <a:latin typeface="Lato"/>
              <a:ea typeface="Lato"/>
              <a:cs typeface="Lato"/>
              <a:sym typeface="Lato"/>
            </a:endParaRPr>
          </a:p>
        </p:txBody>
      </p:sp>
      <p:sp>
        <p:nvSpPr>
          <p:cNvPr id="323" name="Google Shape;323;p27"/>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de"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24" name="Google Shape;324;p27"/>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de" sz="2000">
                <a:solidFill>
                  <a:schemeClr val="accent3"/>
                </a:solidFill>
                <a:latin typeface="Lato"/>
                <a:ea typeface="Lato"/>
                <a:cs typeface="Lato"/>
                <a:sym typeface="Lato"/>
              </a:rPr>
              <a:t>53 %</a:t>
            </a:r>
            <a:endParaRPr b="1" sz="2000">
              <a:solidFill>
                <a:schemeClr val="accent3"/>
              </a:solidFill>
              <a:latin typeface="Lato"/>
              <a:ea typeface="Lato"/>
              <a:cs typeface="Lato"/>
              <a:sym typeface="Lato"/>
            </a:endParaRPr>
          </a:p>
        </p:txBody>
      </p:sp>
      <p:sp>
        <p:nvSpPr>
          <p:cNvPr id="325" name="Google Shape;325;p27"/>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de" sz="800">
                <a:solidFill>
                  <a:schemeClr val="accent1"/>
                </a:solidFill>
                <a:latin typeface="Lato"/>
                <a:ea typeface="Lato"/>
                <a:cs typeface="Lato"/>
                <a:sym typeface="Lato"/>
              </a:rPr>
              <a:t>Text hier einfügen Text hier einfügen Text hier einfügen Text hier einfügen Text hier einfügen.</a:t>
            </a:r>
            <a:endParaRPr sz="800">
              <a:solidFill>
                <a:schemeClr val="accent1"/>
              </a:solidFill>
              <a:latin typeface="Lato"/>
              <a:ea typeface="Lato"/>
              <a:cs typeface="Lato"/>
              <a:sym typeface="Lato"/>
            </a:endParaRPr>
          </a:p>
          <a:p>
            <a:pPr indent="0" lvl="0" marL="0" rtl="0" algn="l">
              <a:lnSpc>
                <a:spcPct val="115000"/>
              </a:lnSpc>
              <a:spcBef>
                <a:spcPts val="160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grpSp>
        <p:nvGrpSpPr>
          <p:cNvPr id="326" name="Google Shape;326;p27"/>
          <p:cNvGrpSpPr/>
          <p:nvPr/>
        </p:nvGrpSpPr>
        <p:grpSpPr>
          <a:xfrm>
            <a:off x="830389" y="2421425"/>
            <a:ext cx="5849592" cy="891075"/>
            <a:chOff x="830389" y="2345225"/>
            <a:chExt cx="5849592" cy="891075"/>
          </a:xfrm>
        </p:grpSpPr>
        <p:sp>
          <p:nvSpPr>
            <p:cNvPr id="327" name="Google Shape;327;p27"/>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7"/>
          <p:cNvGrpSpPr/>
          <p:nvPr/>
        </p:nvGrpSpPr>
        <p:grpSpPr>
          <a:xfrm>
            <a:off x="830514" y="3731400"/>
            <a:ext cx="5849467" cy="891075"/>
            <a:chOff x="830514" y="3655200"/>
            <a:chExt cx="5849467" cy="891075"/>
          </a:xfrm>
        </p:grpSpPr>
        <p:sp>
          <p:nvSpPr>
            <p:cNvPr id="428" name="Google Shape;428;p27"/>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28"/>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Zielgruppe</a:t>
            </a:r>
            <a:endParaRPr/>
          </a:p>
        </p:txBody>
      </p:sp>
      <p:sp>
        <p:nvSpPr>
          <p:cNvPr id="533" name="Google Shape;533;p28"/>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a:t>
            </a:r>
            <a:endParaRPr sz="1100"/>
          </a:p>
        </p:txBody>
      </p:sp>
      <p:sp>
        <p:nvSpPr>
          <p:cNvPr id="534" name="Google Shape;534;p28"/>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01    | </a:t>
            </a:r>
            <a:r>
              <a:rPr lang="de" sz="1000">
                <a:solidFill>
                  <a:srgbClr val="000000"/>
                </a:solidFill>
                <a:latin typeface="Lato"/>
                <a:ea typeface="Lato"/>
                <a:cs typeface="Lato"/>
                <a:sym typeface="Lato"/>
              </a:rPr>
              <a:t>   </a:t>
            </a:r>
            <a:r>
              <a:rPr lang="de" sz="1000">
                <a:latin typeface="Lato"/>
                <a:ea typeface="Lato"/>
                <a:cs typeface="Lato"/>
                <a:sym typeface="Lato"/>
              </a:rPr>
              <a:t>Text hier einfügen</a:t>
            </a:r>
            <a:endParaRPr/>
          </a:p>
        </p:txBody>
      </p:sp>
      <p:sp>
        <p:nvSpPr>
          <p:cNvPr id="535" name="Google Shape;535;p28"/>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02    |</a:t>
            </a:r>
            <a:r>
              <a:rPr b="1" lang="de" sz="1000">
                <a:solidFill>
                  <a:srgbClr val="CCCCCC"/>
                </a:solidFill>
                <a:latin typeface="Lato"/>
                <a:ea typeface="Lato"/>
                <a:cs typeface="Lato"/>
                <a:sym typeface="Lato"/>
              </a:rPr>
              <a:t> </a:t>
            </a:r>
            <a:r>
              <a:rPr lang="de" sz="1000">
                <a:solidFill>
                  <a:srgbClr val="53C6A1"/>
                </a:solidFill>
                <a:latin typeface="Lato"/>
                <a:ea typeface="Lato"/>
                <a:cs typeface="Lato"/>
                <a:sym typeface="Lato"/>
              </a:rPr>
              <a:t> </a:t>
            </a:r>
            <a:r>
              <a:rPr lang="de" sz="1000">
                <a:solidFill>
                  <a:srgbClr val="000000"/>
                </a:solidFill>
                <a:latin typeface="Lato"/>
                <a:ea typeface="Lato"/>
                <a:cs typeface="Lato"/>
                <a:sym typeface="Lato"/>
              </a:rPr>
              <a:t>  </a:t>
            </a:r>
            <a:r>
              <a:rPr lang="de" sz="1000">
                <a:latin typeface="Lato"/>
                <a:ea typeface="Lato"/>
                <a:cs typeface="Lato"/>
                <a:sym typeface="Lato"/>
              </a:rPr>
              <a:t>Text hier einfügen Text hier einfügen</a:t>
            </a:r>
            <a:endParaRPr/>
          </a:p>
        </p:txBody>
      </p:sp>
      <p:sp>
        <p:nvSpPr>
          <p:cNvPr id="536" name="Google Shape;536;p28"/>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03    |</a:t>
            </a:r>
            <a:r>
              <a:rPr b="1" lang="de" sz="1000">
                <a:solidFill>
                  <a:srgbClr val="CCCCCC"/>
                </a:solidFill>
                <a:latin typeface="Lato"/>
                <a:ea typeface="Lato"/>
                <a:cs typeface="Lato"/>
                <a:sym typeface="Lato"/>
              </a:rPr>
              <a:t> </a:t>
            </a:r>
            <a:r>
              <a:rPr lang="de" sz="1000">
                <a:solidFill>
                  <a:srgbClr val="000000"/>
                </a:solidFill>
                <a:latin typeface="Lato"/>
                <a:ea typeface="Lato"/>
                <a:cs typeface="Lato"/>
                <a:sym typeface="Lato"/>
              </a:rPr>
              <a:t>   </a:t>
            </a:r>
            <a:r>
              <a:rPr lang="de" sz="1000">
                <a:latin typeface="Lato"/>
                <a:ea typeface="Lato"/>
                <a:cs typeface="Lato"/>
                <a:sym typeface="Lato"/>
              </a:rPr>
              <a:t>Text hier einfügen Text hier einfügen</a:t>
            </a:r>
            <a:endParaRPr/>
          </a:p>
        </p:txBody>
      </p:sp>
      <p:sp>
        <p:nvSpPr>
          <p:cNvPr id="537" name="Google Shape;537;p28"/>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04    |</a:t>
            </a:r>
            <a:r>
              <a:rPr b="1" lang="de" sz="1000">
                <a:solidFill>
                  <a:srgbClr val="000000"/>
                </a:solidFill>
                <a:latin typeface="Lato"/>
                <a:ea typeface="Lato"/>
                <a:cs typeface="Lato"/>
                <a:sym typeface="Lato"/>
              </a:rPr>
              <a:t> </a:t>
            </a:r>
            <a:r>
              <a:rPr lang="de" sz="1000">
                <a:solidFill>
                  <a:srgbClr val="000000"/>
                </a:solidFill>
                <a:latin typeface="Lato"/>
                <a:ea typeface="Lato"/>
                <a:cs typeface="Lato"/>
                <a:sym typeface="Lato"/>
              </a:rPr>
              <a:t>   </a:t>
            </a:r>
            <a:r>
              <a:rPr lang="de" sz="1000">
                <a:latin typeface="Lato"/>
                <a:ea typeface="Lato"/>
                <a:cs typeface="Lato"/>
                <a:sym typeface="Lato"/>
              </a:rPr>
              <a:t>Text hier einfügen Text hier einfügen</a:t>
            </a:r>
            <a:endParaRPr sz="1000">
              <a:solidFill>
                <a:srgbClr val="000000"/>
              </a:solidFill>
              <a:latin typeface="Lato"/>
              <a:ea typeface="Lato"/>
              <a:cs typeface="Lato"/>
              <a:sym typeface="Lato"/>
            </a:endParaRPr>
          </a:p>
        </p:txBody>
      </p:sp>
      <p:sp>
        <p:nvSpPr>
          <p:cNvPr id="538" name="Google Shape;538;p28"/>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05    | </a:t>
            </a:r>
            <a:r>
              <a:rPr lang="de" sz="1000">
                <a:solidFill>
                  <a:srgbClr val="53C6A1"/>
                </a:solidFill>
                <a:latin typeface="Lato"/>
                <a:ea typeface="Lato"/>
                <a:cs typeface="Lato"/>
                <a:sym typeface="Lato"/>
              </a:rPr>
              <a:t>   </a:t>
            </a:r>
            <a:r>
              <a:rPr lang="de" sz="1000">
                <a:latin typeface="Lato"/>
                <a:ea typeface="Lato"/>
                <a:cs typeface="Lato"/>
                <a:sym typeface="Lato"/>
              </a:rPr>
              <a:t>Text hier einfügen</a:t>
            </a:r>
            <a:endParaRPr/>
          </a:p>
        </p:txBody>
      </p:sp>
      <p:pic>
        <p:nvPicPr>
          <p:cNvPr descr="offset_comp_267026.jpg" id="539" name="Google Shape;539;p28"/>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540" name="Google Shape;540;p28"/>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541" name="Google Shape;541;p28"/>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45" name="Shape 545"/>
        <p:cNvGrpSpPr/>
        <p:nvPr/>
      </p:nvGrpSpPr>
      <p:grpSpPr>
        <a:xfrm>
          <a:off x="0" y="0"/>
          <a:ext cx="0" cy="0"/>
          <a:chOff x="0" y="0"/>
          <a:chExt cx="0" cy="0"/>
        </a:xfrm>
      </p:grpSpPr>
      <p:sp>
        <p:nvSpPr>
          <p:cNvPr id="546" name="Google Shape;546;p2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Vorgeschlagene Lösung</a:t>
            </a:r>
            <a:endParaRPr sz="1200"/>
          </a:p>
        </p:txBody>
      </p:sp>
      <p:sp>
        <p:nvSpPr>
          <p:cNvPr id="547" name="Google Shape;547;p2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3000">
                <a:solidFill>
                  <a:srgbClr val="FFFFFF"/>
                </a:solidFill>
              </a:rPr>
              <a:t>Text hier einfügen </a:t>
            </a:r>
            <a:r>
              <a:rPr lang="de" sz="3000">
                <a:solidFill>
                  <a:schemeClr val="lt1"/>
                </a:solidFill>
              </a:rPr>
              <a:t>Text hier einfügen Text hier einfügen Text hier einfügen Text hier einfügen Text hier einfügen Text hier einfügen Text hier einfügen.</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30"/>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Prozess</a:t>
            </a:r>
            <a:endParaRPr sz="1000"/>
          </a:p>
        </p:txBody>
      </p:sp>
      <p:pic>
        <p:nvPicPr>
          <p:cNvPr descr="shutterstock_227447065.jpg" id="553" name="Google Shape;553;p30"/>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554" name="Google Shape;554;p30"/>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de" sz="3000">
                <a:solidFill>
                  <a:srgbClr val="FFFFFF"/>
                </a:solidFill>
                <a:latin typeface="Lato"/>
                <a:ea typeface="Lato"/>
                <a:cs typeface="Lato"/>
                <a:sym typeface="Lato"/>
              </a:rPr>
              <a:t>01</a:t>
            </a:r>
            <a:r>
              <a:rPr b="1" lang="de"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555" name="Google Shape;555;p30"/>
          <p:cNvGrpSpPr/>
          <p:nvPr/>
        </p:nvGrpSpPr>
        <p:grpSpPr>
          <a:xfrm>
            <a:off x="830400" y="3274596"/>
            <a:ext cx="2501700" cy="1353953"/>
            <a:chOff x="830400" y="3274596"/>
            <a:chExt cx="2501700" cy="1353953"/>
          </a:xfrm>
        </p:grpSpPr>
        <p:sp>
          <p:nvSpPr>
            <p:cNvPr id="556" name="Google Shape;556;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30"/>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sz="1000"/>
              <a:t>Text hier einfügen</a:t>
            </a:r>
            <a:endParaRPr sz="1000"/>
          </a:p>
        </p:txBody>
      </p:sp>
      <p:sp>
        <p:nvSpPr>
          <p:cNvPr id="559" name="Google Shape;559;p30"/>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800"/>
              <a:t>Text hier einfügen Text hier einfügen Text hier einfügen Text hier einfügen Text hier einfügen Text hier einfügen Text hier einfügen.</a:t>
            </a:r>
            <a:endParaRPr sz="800"/>
          </a:p>
        </p:txBody>
      </p:sp>
      <p:pic>
        <p:nvPicPr>
          <p:cNvPr descr="shutterstock_425821354.jpg" id="560" name="Google Shape;560;p30"/>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561" name="Google Shape;561;p30"/>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de" sz="3000">
                <a:solidFill>
                  <a:srgbClr val="FFFFFF"/>
                </a:solidFill>
                <a:latin typeface="Lato"/>
                <a:ea typeface="Lato"/>
                <a:cs typeface="Lato"/>
                <a:sym typeface="Lato"/>
              </a:rPr>
              <a:t>0</a:t>
            </a:r>
            <a:r>
              <a:rPr b="1" lang="de"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562" name="Google Shape;562;p30"/>
          <p:cNvGrpSpPr/>
          <p:nvPr/>
        </p:nvGrpSpPr>
        <p:grpSpPr>
          <a:xfrm flipH="1" rot="10800000">
            <a:off x="3332867" y="2091171"/>
            <a:ext cx="2501700" cy="1353953"/>
            <a:chOff x="830400" y="3274596"/>
            <a:chExt cx="2501700" cy="1353953"/>
          </a:xfrm>
        </p:grpSpPr>
        <p:sp>
          <p:nvSpPr>
            <p:cNvPr id="563" name="Google Shape;563;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30"/>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sz="1000"/>
              <a:t>Text hier einfügen</a:t>
            </a:r>
            <a:endParaRPr sz="1000"/>
          </a:p>
        </p:txBody>
      </p:sp>
      <p:sp>
        <p:nvSpPr>
          <p:cNvPr id="566" name="Google Shape;566;p30"/>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800"/>
              <a:t>Text hier einfügen Text hier einfügen Text hier einfügen Text hier einfügen Text hier einfügen Text hier einfügen Text hier einfügen.</a:t>
            </a:r>
            <a:endParaRPr sz="800"/>
          </a:p>
          <a:p>
            <a:pPr indent="0" lvl="0" marL="0" rtl="0" algn="l">
              <a:lnSpc>
                <a:spcPct val="115000"/>
              </a:lnSpc>
              <a:spcBef>
                <a:spcPts val="1600"/>
              </a:spcBef>
              <a:spcAft>
                <a:spcPts val="1600"/>
              </a:spcAft>
              <a:buNone/>
            </a:pPr>
            <a:r>
              <a:t/>
            </a:r>
            <a:endParaRPr sz="800"/>
          </a:p>
        </p:txBody>
      </p:sp>
      <p:pic>
        <p:nvPicPr>
          <p:cNvPr descr="shutterstock_512483578.jpg" id="567" name="Google Shape;567;p30"/>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568" name="Google Shape;568;p30"/>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de" sz="3000">
                <a:solidFill>
                  <a:srgbClr val="FFFFFF"/>
                </a:solidFill>
                <a:latin typeface="Lato"/>
                <a:ea typeface="Lato"/>
                <a:cs typeface="Lato"/>
                <a:sym typeface="Lato"/>
              </a:rPr>
              <a:t>0</a:t>
            </a:r>
            <a:r>
              <a:rPr b="1" lang="de"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569" name="Google Shape;569;p30"/>
          <p:cNvGrpSpPr/>
          <p:nvPr/>
        </p:nvGrpSpPr>
        <p:grpSpPr>
          <a:xfrm>
            <a:off x="5832591" y="3274596"/>
            <a:ext cx="2501700" cy="1353953"/>
            <a:chOff x="830400" y="3274596"/>
            <a:chExt cx="2501700" cy="1353953"/>
          </a:xfrm>
        </p:grpSpPr>
        <p:sp>
          <p:nvSpPr>
            <p:cNvPr id="570" name="Google Shape;570;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30"/>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sz="1000"/>
              <a:t>Text hier einfügen</a:t>
            </a:r>
            <a:endParaRPr sz="1000"/>
          </a:p>
        </p:txBody>
      </p:sp>
      <p:sp>
        <p:nvSpPr>
          <p:cNvPr id="573" name="Google Shape;573;p30"/>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800"/>
              <a:t>Text hier einfügen Text hier einfügen Text hier einfügen Text hier einfügen Text hier einfügen Text hier einfügen Text hier einfügen.</a:t>
            </a:r>
            <a:endParaRPr sz="800"/>
          </a:p>
          <a:p>
            <a:pPr indent="0" lvl="0" marL="0" rtl="0" algn="l">
              <a:lnSpc>
                <a:spcPct val="115000"/>
              </a:lnSpc>
              <a:spcBef>
                <a:spcPts val="1600"/>
              </a:spcBef>
              <a:spcAft>
                <a:spcPts val="1600"/>
              </a:spcAft>
              <a:buNone/>
            </a:pPr>
            <a:r>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3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solidFill>
                  <a:srgbClr val="000000"/>
                </a:solidFill>
              </a:rPr>
              <a:t>Leistungen</a:t>
            </a:r>
            <a:endParaRPr/>
          </a:p>
        </p:txBody>
      </p:sp>
      <p:sp>
        <p:nvSpPr>
          <p:cNvPr id="579" name="Google Shape;579;p31"/>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sz="1100"/>
          </a:p>
        </p:txBody>
      </p:sp>
      <p:sp>
        <p:nvSpPr>
          <p:cNvPr id="580" name="Google Shape;580;p31"/>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800">
                <a:solidFill>
                  <a:schemeClr val="dk1"/>
                </a:solidFill>
                <a:latin typeface="Lato"/>
                <a:ea typeface="Lato"/>
                <a:cs typeface="Lato"/>
                <a:sym typeface="Lato"/>
              </a:rPr>
              <a:t>Text hier einfügen</a:t>
            </a:r>
            <a:endParaRPr b="1" sz="800">
              <a:solidFill>
                <a:schemeClr val="dk1"/>
              </a:solidFill>
              <a:latin typeface="Lato"/>
              <a:ea typeface="Lato"/>
              <a:cs typeface="Lato"/>
              <a:sym typeface="Lato"/>
            </a:endParaRPr>
          </a:p>
        </p:txBody>
      </p:sp>
      <p:sp>
        <p:nvSpPr>
          <p:cNvPr id="581" name="Google Shape;581;p31"/>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4500">
                <a:solidFill>
                  <a:schemeClr val="dk1"/>
                </a:solidFill>
                <a:latin typeface="Lato"/>
                <a:ea typeface="Lato"/>
                <a:cs typeface="Lato"/>
                <a:sym typeface="Lato"/>
              </a:rPr>
              <a:t>45.000</a:t>
            </a:r>
            <a:endParaRPr b="1" sz="4500">
              <a:solidFill>
                <a:schemeClr val="dk1"/>
              </a:solidFill>
              <a:latin typeface="Lato"/>
              <a:ea typeface="Lato"/>
              <a:cs typeface="Lato"/>
              <a:sym typeface="Lato"/>
            </a:endParaRPr>
          </a:p>
        </p:txBody>
      </p:sp>
      <p:sp>
        <p:nvSpPr>
          <p:cNvPr id="582" name="Google Shape;582;p31"/>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1100">
                <a:solidFill>
                  <a:schemeClr val="accent1"/>
                </a:solidFill>
                <a:latin typeface="Lato"/>
                <a:ea typeface="Lato"/>
                <a:cs typeface="Lato"/>
                <a:sym typeface="Lato"/>
              </a:rPr>
              <a:t>Text hier einfügen Text hier einfügen</a:t>
            </a:r>
            <a:endParaRPr b="1" sz="1100">
              <a:solidFill>
                <a:schemeClr val="accent1"/>
              </a:solidFill>
              <a:latin typeface="Lato"/>
              <a:ea typeface="Lato"/>
              <a:cs typeface="Lato"/>
              <a:sym typeface="Lato"/>
            </a:endParaRPr>
          </a:p>
        </p:txBody>
      </p:sp>
      <p:cxnSp>
        <p:nvCxnSpPr>
          <p:cNvPr id="583" name="Google Shape;583;p31"/>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84" name="Google Shape;584;p31"/>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800">
                <a:solidFill>
                  <a:schemeClr val="dk1"/>
                </a:solidFill>
                <a:latin typeface="Lato"/>
                <a:ea typeface="Lato"/>
                <a:cs typeface="Lato"/>
                <a:sym typeface="Lato"/>
              </a:rPr>
              <a:t>Text hier einfügen</a:t>
            </a:r>
            <a:endParaRPr b="1" sz="800">
              <a:solidFill>
                <a:schemeClr val="dk1"/>
              </a:solidFill>
              <a:latin typeface="Lato"/>
              <a:ea typeface="Lato"/>
              <a:cs typeface="Lato"/>
              <a:sym typeface="Lato"/>
            </a:endParaRPr>
          </a:p>
        </p:txBody>
      </p:sp>
      <p:sp>
        <p:nvSpPr>
          <p:cNvPr id="585" name="Google Shape;585;p31"/>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4500">
                <a:solidFill>
                  <a:schemeClr val="dk1"/>
                </a:solidFill>
                <a:latin typeface="Lato"/>
                <a:ea typeface="Lato"/>
                <a:cs typeface="Lato"/>
                <a:sym typeface="Lato"/>
              </a:rPr>
              <a:t>690.000</a:t>
            </a:r>
            <a:endParaRPr b="1" sz="4500">
              <a:solidFill>
                <a:schemeClr val="dk1"/>
              </a:solidFill>
              <a:latin typeface="Lato"/>
              <a:ea typeface="Lato"/>
              <a:cs typeface="Lato"/>
              <a:sym typeface="Lato"/>
            </a:endParaRPr>
          </a:p>
        </p:txBody>
      </p:sp>
      <p:sp>
        <p:nvSpPr>
          <p:cNvPr id="586" name="Google Shape;586;p31"/>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1100">
                <a:solidFill>
                  <a:schemeClr val="accent1"/>
                </a:solidFill>
                <a:latin typeface="Lato"/>
                <a:ea typeface="Lato"/>
                <a:cs typeface="Lato"/>
                <a:sym typeface="Lato"/>
              </a:rPr>
              <a:t>Text hier einfügen Text hier einfügen</a:t>
            </a:r>
            <a:endParaRPr b="1" sz="1100">
              <a:solidFill>
                <a:schemeClr val="accent1"/>
              </a:solidFill>
              <a:latin typeface="Lato"/>
              <a:ea typeface="Lato"/>
              <a:cs typeface="Lato"/>
              <a:sym typeface="Lato"/>
            </a:endParaRPr>
          </a:p>
        </p:txBody>
      </p:sp>
      <p:cxnSp>
        <p:nvCxnSpPr>
          <p:cNvPr id="587" name="Google Shape;587;p31"/>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88" name="Google Shape;588;p31"/>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800">
                <a:solidFill>
                  <a:schemeClr val="dk1"/>
                </a:solidFill>
                <a:latin typeface="Lato"/>
                <a:ea typeface="Lato"/>
                <a:cs typeface="Lato"/>
                <a:sym typeface="Lato"/>
              </a:rPr>
              <a:t>Text hier einfügen</a:t>
            </a:r>
            <a:endParaRPr b="1" sz="800">
              <a:solidFill>
                <a:schemeClr val="dk1"/>
              </a:solidFill>
              <a:latin typeface="Lato"/>
              <a:ea typeface="Lato"/>
              <a:cs typeface="Lato"/>
              <a:sym typeface="Lato"/>
            </a:endParaRPr>
          </a:p>
        </p:txBody>
      </p:sp>
      <p:sp>
        <p:nvSpPr>
          <p:cNvPr id="589" name="Google Shape;589;p31"/>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4500">
                <a:solidFill>
                  <a:schemeClr val="dk1"/>
                </a:solidFill>
                <a:latin typeface="Lato"/>
                <a:ea typeface="Lato"/>
                <a:cs typeface="Lato"/>
                <a:sym typeface="Lato"/>
              </a:rPr>
              <a:t>100.000</a:t>
            </a:r>
            <a:endParaRPr b="1" sz="4500">
              <a:solidFill>
                <a:schemeClr val="dk1"/>
              </a:solidFill>
              <a:latin typeface="Lato"/>
              <a:ea typeface="Lato"/>
              <a:cs typeface="Lato"/>
              <a:sym typeface="Lato"/>
            </a:endParaRPr>
          </a:p>
        </p:txBody>
      </p:sp>
      <p:sp>
        <p:nvSpPr>
          <p:cNvPr id="590" name="Google Shape;590;p31"/>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1100">
                <a:solidFill>
                  <a:schemeClr val="accent1"/>
                </a:solidFill>
                <a:latin typeface="Lato"/>
                <a:ea typeface="Lato"/>
                <a:cs typeface="Lato"/>
                <a:sym typeface="Lato"/>
              </a:rPr>
              <a:t>Text hier einfügen Text hier einfügen Text hier einfügen Text hier einfügen</a:t>
            </a:r>
            <a:endParaRPr b="1" sz="11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solidFill>
                  <a:srgbClr val="000000"/>
                </a:solidFill>
              </a:rPr>
              <a:t>Vision</a:t>
            </a:r>
            <a:endParaRPr sz="800"/>
          </a:p>
        </p:txBody>
      </p:sp>
      <p:sp>
        <p:nvSpPr>
          <p:cNvPr id="596" name="Google Shape;596;p32"/>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597" name="Google Shape;597;p32"/>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598" name="Google Shape;598;p32"/>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de" sz="700"/>
              <a:t>Text hier einfügen Text hier einfügen Text hier einfügen Text hier einfügen Text hier einfügen Text hier einfügen Text hier einfügen Text hier einfügen.</a:t>
            </a:r>
            <a:endParaRPr sz="700"/>
          </a:p>
        </p:txBody>
      </p:sp>
      <p:sp>
        <p:nvSpPr>
          <p:cNvPr id="599" name="Google Shape;599;p32"/>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600" name="Google Shape;600;p32"/>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601" name="Google Shape;601;p32"/>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 sz="700"/>
              <a:t>Text hier einfügen Text hier einfügen Text hier einfügen Text hier einfügen Text hier einfügen Text hier einfügen Text hier einfügen Text hier einfügen.</a:t>
            </a:r>
            <a:endParaRPr sz="700"/>
          </a:p>
          <a:p>
            <a:pPr indent="0" lvl="0" marL="0" rtl="0" algn="l">
              <a:lnSpc>
                <a:spcPct val="100000"/>
              </a:lnSpc>
              <a:spcBef>
                <a:spcPts val="1600"/>
              </a:spcBef>
              <a:spcAft>
                <a:spcPts val="1600"/>
              </a:spcAft>
              <a:buNone/>
            </a:pPr>
            <a:r>
              <a:t/>
            </a:r>
            <a:endParaRPr sz="700"/>
          </a:p>
        </p:txBody>
      </p:sp>
      <p:sp>
        <p:nvSpPr>
          <p:cNvPr id="602" name="Google Shape;602;p32"/>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603" name="Google Shape;603;p32"/>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604" name="Google Shape;604;p32"/>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 sz="700"/>
              <a:t>Text hier einfügen Text hier einfügen Text hier einfügen Text hier einfügen Text hier einfügen Text hier einfügen Text hier einfügen Text hier einfügen.</a:t>
            </a:r>
            <a:endParaRPr sz="700"/>
          </a:p>
          <a:p>
            <a:pPr indent="0" lvl="0" marL="0" rtl="0" algn="l">
              <a:lnSpc>
                <a:spcPct val="100000"/>
              </a:lnSpc>
              <a:spcBef>
                <a:spcPts val="1600"/>
              </a:spcBef>
              <a:spcAft>
                <a:spcPts val="1600"/>
              </a:spcAft>
              <a:buNone/>
            </a:pPr>
            <a:r>
              <a:t/>
            </a:r>
            <a:endParaRPr sz="700"/>
          </a:p>
        </p:txBody>
      </p:sp>
      <p:sp>
        <p:nvSpPr>
          <p:cNvPr id="605" name="Google Shape;605;p32"/>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606" name="Google Shape;606;p32"/>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607" name="Google Shape;607;p32"/>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 sz="700"/>
              <a:t>Text hier einfügen Text hier einfügen Text hier einfügen Text hier einfügen Text hier einfügen Text hier einfügen Text hier einfügen Text hier einfügen.</a:t>
            </a:r>
            <a:endParaRPr sz="700"/>
          </a:p>
          <a:p>
            <a:pPr indent="0" lvl="0" marL="0" rtl="0" algn="l">
              <a:lnSpc>
                <a:spcPct val="100000"/>
              </a:lnSpc>
              <a:spcBef>
                <a:spcPts val="1600"/>
              </a:spcBef>
              <a:spcAft>
                <a:spcPts val="1600"/>
              </a:spcAft>
              <a:buNone/>
            </a:pPr>
            <a:r>
              <a:t/>
            </a:r>
            <a:endParaRPr sz="700"/>
          </a:p>
        </p:txBody>
      </p:sp>
      <p:sp>
        <p:nvSpPr>
          <p:cNvPr id="608" name="Google Shape;608;p32"/>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609" name="Google Shape;609;p32"/>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610" name="Google Shape;610;p32"/>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 sz="700"/>
              <a:t>Text hier einfügen Text hier einfügen Text hier einfügen Text hier einfügen Text hier einfügen Text hier einfügen Text hier einfügen Text hier einfügen.</a:t>
            </a:r>
            <a:endParaRPr sz="700"/>
          </a:p>
          <a:p>
            <a:pPr indent="0" lvl="0" marL="0" rtl="0" algn="l">
              <a:lnSpc>
                <a:spcPct val="100000"/>
              </a:lnSpc>
              <a:spcBef>
                <a:spcPts val="1600"/>
              </a:spcBef>
              <a:spcAft>
                <a:spcPts val="1600"/>
              </a:spcAft>
              <a:buNone/>
            </a:pPr>
            <a:r>
              <a:t/>
            </a:r>
            <a:endParaRPr sz="700"/>
          </a:p>
        </p:txBody>
      </p:sp>
      <p:pic>
        <p:nvPicPr>
          <p:cNvPr descr="shutterstock_429987889_edited.jpg" id="611" name="Google Shape;611;p32"/>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12" name="Google Shape;612;p32"/>
          <p:cNvGrpSpPr/>
          <p:nvPr/>
        </p:nvGrpSpPr>
        <p:grpSpPr>
          <a:xfrm>
            <a:off x="845575" y="3060165"/>
            <a:ext cx="92400" cy="411825"/>
            <a:chOff x="845575" y="2563700"/>
            <a:chExt cx="92400" cy="411825"/>
          </a:xfrm>
        </p:grpSpPr>
        <p:cxnSp>
          <p:nvCxnSpPr>
            <p:cNvPr id="613" name="Google Shape;613;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14" name="Google Shape;614;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2"/>
          <p:cNvGrpSpPr/>
          <p:nvPr/>
        </p:nvGrpSpPr>
        <p:grpSpPr>
          <a:xfrm rot="10800000">
            <a:off x="2296375" y="3339567"/>
            <a:ext cx="92400" cy="411825"/>
            <a:chOff x="2070100" y="2563700"/>
            <a:chExt cx="92400" cy="411825"/>
          </a:xfrm>
        </p:grpSpPr>
        <p:cxnSp>
          <p:nvCxnSpPr>
            <p:cNvPr id="616" name="Google Shape;616;p3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17" name="Google Shape;617;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2"/>
          <p:cNvGrpSpPr/>
          <p:nvPr/>
        </p:nvGrpSpPr>
        <p:grpSpPr>
          <a:xfrm>
            <a:off x="3747175" y="3060165"/>
            <a:ext cx="92400" cy="411825"/>
            <a:chOff x="845575" y="2563700"/>
            <a:chExt cx="92400" cy="411825"/>
          </a:xfrm>
        </p:grpSpPr>
        <p:cxnSp>
          <p:nvCxnSpPr>
            <p:cNvPr id="619" name="Google Shape;619;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0" name="Google Shape;620;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32"/>
          <p:cNvGrpSpPr/>
          <p:nvPr/>
        </p:nvGrpSpPr>
        <p:grpSpPr>
          <a:xfrm rot="10800000">
            <a:off x="5197975" y="3339567"/>
            <a:ext cx="92400" cy="411825"/>
            <a:chOff x="2070100" y="2563700"/>
            <a:chExt cx="92400" cy="411825"/>
          </a:xfrm>
        </p:grpSpPr>
        <p:cxnSp>
          <p:nvCxnSpPr>
            <p:cNvPr id="622" name="Google Shape;622;p3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3" name="Google Shape;623;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32"/>
          <p:cNvGrpSpPr/>
          <p:nvPr/>
        </p:nvGrpSpPr>
        <p:grpSpPr>
          <a:xfrm>
            <a:off x="6648775" y="3060165"/>
            <a:ext cx="92400" cy="411825"/>
            <a:chOff x="845575" y="2563700"/>
            <a:chExt cx="92400" cy="411825"/>
          </a:xfrm>
        </p:grpSpPr>
        <p:cxnSp>
          <p:nvCxnSpPr>
            <p:cNvPr id="625" name="Google Shape;625;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6" name="Google Shape;626;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33"/>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Team</a:t>
            </a:r>
            <a:endParaRPr b="0"/>
          </a:p>
        </p:txBody>
      </p:sp>
      <p:sp>
        <p:nvSpPr>
          <p:cNvPr id="632" name="Google Shape;632;p33"/>
          <p:cNvSpPr txBox="1"/>
          <p:nvPr>
            <p:ph idx="1" type="body"/>
          </p:nvPr>
        </p:nvSpPr>
        <p:spPr>
          <a:xfrm>
            <a:off x="721250" y="1965150"/>
            <a:ext cx="22077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a:t>
            </a:r>
            <a:endParaRPr sz="1100"/>
          </a:p>
        </p:txBody>
      </p:sp>
      <p:pic>
        <p:nvPicPr>
          <p:cNvPr descr="offset_comp_460623_edited2.jpg" id="633" name="Google Shape;633;p33"/>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sp>
        <p:nvSpPr>
          <p:cNvPr id="634" name="Google Shape;634;p33"/>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600">
                <a:solidFill>
                  <a:srgbClr val="FFFFFF"/>
                </a:solidFill>
              </a:rPr>
              <a:t>Geschäftsführer</a:t>
            </a:r>
            <a:endParaRPr b="1" sz="600">
              <a:solidFill>
                <a:srgbClr val="FFFFFF"/>
              </a:solidFill>
            </a:endParaRPr>
          </a:p>
        </p:txBody>
      </p:sp>
      <p:sp>
        <p:nvSpPr>
          <p:cNvPr id="635" name="Google Shape;635;p33"/>
          <p:cNvSpPr txBox="1"/>
          <p:nvPr/>
        </p:nvSpPr>
        <p:spPr>
          <a:xfrm>
            <a:off x="3202801" y="3960775"/>
            <a:ext cx="17754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a:solidFill>
                  <a:srgbClr val="FFFFFF"/>
                </a:solidFill>
                <a:latin typeface="Lato"/>
                <a:ea typeface="Lato"/>
                <a:cs typeface="Lato"/>
                <a:sym typeface="Lato"/>
              </a:rPr>
              <a:t>Name der Person</a:t>
            </a:r>
            <a:endParaRPr>
              <a:solidFill>
                <a:srgbClr val="FFFFFF"/>
              </a:solidFill>
            </a:endParaRPr>
          </a:p>
        </p:txBody>
      </p:sp>
      <p:pic>
        <p:nvPicPr>
          <p:cNvPr descr="offset_comp_457517_edited3.jpg" id="636" name="Google Shape;636;p33"/>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sp>
        <p:nvSpPr>
          <p:cNvPr id="637" name="Google Shape;637;p33"/>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600">
                <a:solidFill>
                  <a:srgbClr val="FFFFFF"/>
                </a:solidFill>
              </a:rPr>
              <a:t>Leiter Finanzen</a:t>
            </a:r>
            <a:endParaRPr b="1" sz="600">
              <a:solidFill>
                <a:srgbClr val="FFFFFF"/>
              </a:solidFill>
            </a:endParaRPr>
          </a:p>
        </p:txBody>
      </p:sp>
      <p:sp>
        <p:nvSpPr>
          <p:cNvPr id="638" name="Google Shape;638;p33"/>
          <p:cNvSpPr txBox="1"/>
          <p:nvPr/>
        </p:nvSpPr>
        <p:spPr>
          <a:xfrm>
            <a:off x="5230275" y="3960775"/>
            <a:ext cx="17754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a:solidFill>
                  <a:srgbClr val="FFFFFF"/>
                </a:solidFill>
                <a:latin typeface="Lato"/>
                <a:ea typeface="Lato"/>
                <a:cs typeface="Lato"/>
                <a:sym typeface="Lato"/>
              </a:rPr>
              <a:t>Name der Person</a:t>
            </a:r>
            <a:endParaRPr>
              <a:solidFill>
                <a:srgbClr val="FFFFFF"/>
              </a:solidFill>
            </a:endParaRPr>
          </a:p>
        </p:txBody>
      </p:sp>
      <p:pic>
        <p:nvPicPr>
          <p:cNvPr descr="offset_comp_442889_edtied2.jpg" id="639" name="Google Shape;639;p33"/>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sp>
        <p:nvSpPr>
          <p:cNvPr id="640" name="Google Shape;640;p33"/>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600">
                <a:solidFill>
                  <a:srgbClr val="FFFFFF"/>
                </a:solidFill>
              </a:rPr>
              <a:t>Leiter Vertrieb</a:t>
            </a:r>
            <a:endParaRPr b="1" sz="600">
              <a:solidFill>
                <a:srgbClr val="FFFFFF"/>
              </a:solidFill>
            </a:endParaRPr>
          </a:p>
        </p:txBody>
      </p:sp>
      <p:sp>
        <p:nvSpPr>
          <p:cNvPr id="641" name="Google Shape;641;p33"/>
          <p:cNvSpPr txBox="1"/>
          <p:nvPr/>
        </p:nvSpPr>
        <p:spPr>
          <a:xfrm>
            <a:off x="7252925" y="3960775"/>
            <a:ext cx="16749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a:solidFill>
                  <a:srgbClr val="FFFFFF"/>
                </a:solidFill>
                <a:latin typeface="Lato"/>
                <a:ea typeface="Lato"/>
                <a:cs typeface="Lato"/>
                <a:sym typeface="Lato"/>
              </a:rPr>
              <a:t>Name der Person</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34"/>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800"/>
              <a:t>Geschäftsführer</a:t>
            </a:r>
            <a:endParaRPr sz="800"/>
          </a:p>
          <a:p>
            <a:pPr indent="0" lvl="0" marL="0" rtl="0" algn="l">
              <a:spcBef>
                <a:spcPts val="1600"/>
              </a:spcBef>
              <a:spcAft>
                <a:spcPts val="0"/>
              </a:spcAft>
              <a:buNone/>
            </a:pPr>
            <a:r>
              <a:t/>
            </a:r>
            <a:endParaRPr sz="800"/>
          </a:p>
          <a:p>
            <a:pPr indent="0" lvl="0" marL="0" rtl="0" algn="l">
              <a:spcBef>
                <a:spcPts val="1600"/>
              </a:spcBef>
              <a:spcAft>
                <a:spcPts val="1600"/>
              </a:spcAft>
              <a:buNone/>
            </a:pPr>
            <a:r>
              <a:t/>
            </a:r>
            <a:endParaRPr sz="800"/>
          </a:p>
        </p:txBody>
      </p:sp>
      <p:sp>
        <p:nvSpPr>
          <p:cNvPr id="647" name="Google Shape;647;p34"/>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Name der Person</a:t>
            </a:r>
            <a:endParaRPr/>
          </a:p>
        </p:txBody>
      </p:sp>
      <p:sp>
        <p:nvSpPr>
          <p:cNvPr id="648" name="Google Shape;648;p34"/>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 Text hier einfügen.</a:t>
            </a:r>
            <a:endParaRPr sz="1100"/>
          </a:p>
        </p:txBody>
      </p:sp>
      <p:sp>
        <p:nvSpPr>
          <p:cNvPr id="649" name="Google Shape;649;p34"/>
          <p:cNvSpPr txBox="1"/>
          <p:nvPr/>
        </p:nvSpPr>
        <p:spPr>
          <a:xfrm>
            <a:off x="369372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90 %</a:t>
            </a:r>
            <a:endParaRPr b="1" sz="700">
              <a:solidFill>
                <a:srgbClr val="000000"/>
              </a:solidFill>
              <a:latin typeface="Lato"/>
              <a:ea typeface="Lato"/>
              <a:cs typeface="Lato"/>
              <a:sym typeface="Lato"/>
            </a:endParaRPr>
          </a:p>
        </p:txBody>
      </p:sp>
      <p:sp>
        <p:nvSpPr>
          <p:cNvPr id="650" name="Google Shape;650;p34"/>
          <p:cNvSpPr txBox="1"/>
          <p:nvPr/>
        </p:nvSpPr>
        <p:spPr>
          <a:xfrm>
            <a:off x="369372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85 %</a:t>
            </a:r>
            <a:endParaRPr b="1" sz="700">
              <a:solidFill>
                <a:srgbClr val="000000"/>
              </a:solidFill>
              <a:latin typeface="Lato"/>
              <a:ea typeface="Lato"/>
              <a:cs typeface="Lato"/>
              <a:sym typeface="Lato"/>
            </a:endParaRPr>
          </a:p>
        </p:txBody>
      </p:sp>
      <p:sp>
        <p:nvSpPr>
          <p:cNvPr id="651" name="Google Shape;651;p34"/>
          <p:cNvSpPr txBox="1"/>
          <p:nvPr/>
        </p:nvSpPr>
        <p:spPr>
          <a:xfrm>
            <a:off x="369372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83 %</a:t>
            </a:r>
            <a:endParaRPr b="1" sz="700">
              <a:solidFill>
                <a:srgbClr val="000000"/>
              </a:solidFill>
              <a:latin typeface="Lato"/>
              <a:ea typeface="Lato"/>
              <a:cs typeface="Lato"/>
              <a:sym typeface="Lato"/>
            </a:endParaRPr>
          </a:p>
        </p:txBody>
      </p:sp>
      <p:sp>
        <p:nvSpPr>
          <p:cNvPr id="652" name="Google Shape;652;p34"/>
          <p:cNvSpPr txBox="1"/>
          <p:nvPr/>
        </p:nvSpPr>
        <p:spPr>
          <a:xfrm>
            <a:off x="369372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65 %</a:t>
            </a:r>
            <a:endParaRPr b="1" sz="700">
              <a:solidFill>
                <a:srgbClr val="000000"/>
              </a:solidFill>
              <a:latin typeface="Lato"/>
              <a:ea typeface="Lato"/>
              <a:cs typeface="Lato"/>
              <a:sym typeface="Lato"/>
            </a:endParaRPr>
          </a:p>
        </p:txBody>
      </p:sp>
      <p:grpSp>
        <p:nvGrpSpPr>
          <p:cNvPr id="653" name="Google Shape;653;p34"/>
          <p:cNvGrpSpPr/>
          <p:nvPr/>
        </p:nvGrpSpPr>
        <p:grpSpPr>
          <a:xfrm>
            <a:off x="1459150" y="3553575"/>
            <a:ext cx="2234577" cy="82200"/>
            <a:chOff x="1690385" y="3350900"/>
            <a:chExt cx="1823400" cy="82200"/>
          </a:xfrm>
        </p:grpSpPr>
        <p:sp>
          <p:nvSpPr>
            <p:cNvPr id="654" name="Google Shape;654;p34"/>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4"/>
          <p:cNvGrpSpPr/>
          <p:nvPr/>
        </p:nvGrpSpPr>
        <p:grpSpPr>
          <a:xfrm>
            <a:off x="1459131" y="3775225"/>
            <a:ext cx="2234595" cy="82200"/>
            <a:chOff x="1690370" y="3572550"/>
            <a:chExt cx="1823415" cy="82200"/>
          </a:xfrm>
        </p:grpSpPr>
        <p:sp>
          <p:nvSpPr>
            <p:cNvPr id="657" name="Google Shape;657;p34"/>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4"/>
          <p:cNvGrpSpPr/>
          <p:nvPr/>
        </p:nvGrpSpPr>
        <p:grpSpPr>
          <a:xfrm>
            <a:off x="1459147" y="3969725"/>
            <a:ext cx="2234579" cy="82206"/>
            <a:chOff x="1690383" y="3767050"/>
            <a:chExt cx="1823402" cy="82206"/>
          </a:xfrm>
        </p:grpSpPr>
        <p:sp>
          <p:nvSpPr>
            <p:cNvPr id="660" name="Google Shape;660;p34"/>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34"/>
          <p:cNvGrpSpPr/>
          <p:nvPr/>
        </p:nvGrpSpPr>
        <p:grpSpPr>
          <a:xfrm>
            <a:off x="1459150" y="4184600"/>
            <a:ext cx="2234577" cy="82200"/>
            <a:chOff x="1690385" y="3981925"/>
            <a:chExt cx="1823400" cy="82200"/>
          </a:xfrm>
        </p:grpSpPr>
        <p:sp>
          <p:nvSpPr>
            <p:cNvPr id="663" name="Google Shape;663;p34"/>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60623_edited2.jpg" id="665" name="Google Shape;665;p34"/>
          <p:cNvPicPr preferRelativeResize="0"/>
          <p:nvPr/>
        </p:nvPicPr>
        <p:blipFill rotWithShape="1">
          <a:blip r:embed="rId3">
            <a:alphaModFix/>
          </a:blip>
          <a:srcRect b="16826" l="6668" r="32150" t="8357"/>
          <a:stretch/>
        </p:blipFill>
        <p:spPr>
          <a:xfrm>
            <a:off x="5146750" y="1184598"/>
            <a:ext cx="3997252" cy="3262599"/>
          </a:xfrm>
          <a:prstGeom prst="rect">
            <a:avLst/>
          </a:prstGeom>
          <a:noFill/>
          <a:ln>
            <a:noFill/>
          </a:ln>
        </p:spPr>
      </p:pic>
      <p:sp>
        <p:nvSpPr>
          <p:cNvPr id="666" name="Google Shape;666;p34"/>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a:t>
            </a:r>
            <a:r>
              <a:rPr lang="de" sz="700">
                <a:latin typeface="Lato"/>
                <a:ea typeface="Lato"/>
                <a:cs typeface="Lato"/>
                <a:sym typeface="Lato"/>
              </a:rPr>
              <a:t> A</a:t>
            </a:r>
            <a:endParaRPr b="1" sz="700">
              <a:solidFill>
                <a:srgbClr val="000000"/>
              </a:solidFill>
              <a:latin typeface="Lato"/>
              <a:ea typeface="Lato"/>
              <a:cs typeface="Lato"/>
              <a:sym typeface="Lato"/>
            </a:endParaRPr>
          </a:p>
        </p:txBody>
      </p:sp>
      <p:sp>
        <p:nvSpPr>
          <p:cNvPr id="667" name="Google Shape;667;p34"/>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a:t>
            </a:r>
            <a:r>
              <a:rPr lang="de" sz="700">
                <a:latin typeface="Lato"/>
                <a:ea typeface="Lato"/>
                <a:cs typeface="Lato"/>
                <a:sym typeface="Lato"/>
              </a:rPr>
              <a:t> B</a:t>
            </a:r>
            <a:endParaRPr b="1" sz="700">
              <a:solidFill>
                <a:srgbClr val="000000"/>
              </a:solidFill>
              <a:latin typeface="Lato"/>
              <a:ea typeface="Lato"/>
              <a:cs typeface="Lato"/>
              <a:sym typeface="Lato"/>
            </a:endParaRPr>
          </a:p>
        </p:txBody>
      </p:sp>
      <p:sp>
        <p:nvSpPr>
          <p:cNvPr id="668" name="Google Shape;668;p34"/>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a:t>
            </a:r>
            <a:r>
              <a:rPr lang="de" sz="700">
                <a:latin typeface="Lato"/>
                <a:ea typeface="Lato"/>
                <a:cs typeface="Lato"/>
                <a:sym typeface="Lato"/>
              </a:rPr>
              <a:t> C</a:t>
            </a:r>
            <a:endParaRPr b="1" sz="700">
              <a:solidFill>
                <a:srgbClr val="000000"/>
              </a:solidFill>
              <a:latin typeface="Lato"/>
              <a:ea typeface="Lato"/>
              <a:cs typeface="Lato"/>
              <a:sym typeface="Lato"/>
            </a:endParaRPr>
          </a:p>
        </p:txBody>
      </p:sp>
      <p:sp>
        <p:nvSpPr>
          <p:cNvPr id="669" name="Google Shape;669;p34"/>
          <p:cNvSpPr txBox="1"/>
          <p:nvPr/>
        </p:nvSpPr>
        <p:spPr>
          <a:xfrm>
            <a:off x="743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a:t>
            </a:r>
            <a:r>
              <a:rPr lang="de" sz="700">
                <a:latin typeface="Lato"/>
                <a:ea typeface="Lato"/>
                <a:cs typeface="Lato"/>
                <a:sym typeface="Lato"/>
              </a:rPr>
              <a:t> D</a:t>
            </a:r>
            <a:endParaRPr b="1" sz="700">
              <a:solidFill>
                <a:srgbClr val="00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35"/>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800"/>
              <a:t>Leiter Finanzen</a:t>
            </a:r>
            <a:endParaRPr sz="800"/>
          </a:p>
          <a:p>
            <a:pPr indent="0" lvl="0" marL="0" rtl="0" algn="l">
              <a:spcBef>
                <a:spcPts val="1600"/>
              </a:spcBef>
              <a:spcAft>
                <a:spcPts val="0"/>
              </a:spcAft>
              <a:buNone/>
            </a:pPr>
            <a:r>
              <a:t/>
            </a:r>
            <a:endParaRPr sz="800"/>
          </a:p>
          <a:p>
            <a:pPr indent="0" lvl="0" marL="0" rtl="0" algn="l">
              <a:spcBef>
                <a:spcPts val="1600"/>
              </a:spcBef>
              <a:spcAft>
                <a:spcPts val="1600"/>
              </a:spcAft>
              <a:buNone/>
            </a:pPr>
            <a:r>
              <a:t/>
            </a:r>
            <a:endParaRPr sz="800"/>
          </a:p>
        </p:txBody>
      </p:sp>
      <p:sp>
        <p:nvSpPr>
          <p:cNvPr id="675" name="Google Shape;675;p35"/>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Name der Person</a:t>
            </a:r>
            <a:endParaRPr/>
          </a:p>
          <a:p>
            <a:pPr indent="0" lvl="0" marL="0" rtl="0" algn="l">
              <a:spcBef>
                <a:spcPts val="0"/>
              </a:spcBef>
              <a:spcAft>
                <a:spcPts val="0"/>
              </a:spcAft>
              <a:buNone/>
            </a:pPr>
            <a:r>
              <a:t/>
            </a:r>
            <a:endParaRPr/>
          </a:p>
        </p:txBody>
      </p:sp>
      <p:sp>
        <p:nvSpPr>
          <p:cNvPr id="676" name="Google Shape;676;p35"/>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 Text hier einfügen.</a:t>
            </a:r>
            <a:endParaRPr sz="1100"/>
          </a:p>
          <a:p>
            <a:pPr indent="0" lvl="0" marL="0" rtl="0" algn="l">
              <a:spcBef>
                <a:spcPts val="0"/>
              </a:spcBef>
              <a:spcAft>
                <a:spcPts val="0"/>
              </a:spcAft>
              <a:buNone/>
            </a:pPr>
            <a:r>
              <a:t/>
            </a:r>
            <a:endParaRPr sz="1100"/>
          </a:p>
        </p:txBody>
      </p:sp>
      <p:pic>
        <p:nvPicPr>
          <p:cNvPr descr="offset_comp_457517_edited2.jpg" id="677" name="Google Shape;677;p35"/>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sp>
        <p:nvSpPr>
          <p:cNvPr id="678" name="Google Shape;678;p35"/>
          <p:cNvSpPr txBox="1"/>
          <p:nvPr/>
        </p:nvSpPr>
        <p:spPr>
          <a:xfrm>
            <a:off x="369372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90 %</a:t>
            </a:r>
            <a:endParaRPr b="1" sz="700">
              <a:solidFill>
                <a:srgbClr val="000000"/>
              </a:solidFill>
              <a:latin typeface="Lato"/>
              <a:ea typeface="Lato"/>
              <a:cs typeface="Lato"/>
              <a:sym typeface="Lato"/>
            </a:endParaRPr>
          </a:p>
        </p:txBody>
      </p:sp>
      <p:sp>
        <p:nvSpPr>
          <p:cNvPr id="679" name="Google Shape;679;p35"/>
          <p:cNvSpPr txBox="1"/>
          <p:nvPr/>
        </p:nvSpPr>
        <p:spPr>
          <a:xfrm>
            <a:off x="369372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85 %</a:t>
            </a:r>
            <a:endParaRPr b="1" sz="700">
              <a:solidFill>
                <a:srgbClr val="000000"/>
              </a:solidFill>
              <a:latin typeface="Lato"/>
              <a:ea typeface="Lato"/>
              <a:cs typeface="Lato"/>
              <a:sym typeface="Lato"/>
            </a:endParaRPr>
          </a:p>
        </p:txBody>
      </p:sp>
      <p:sp>
        <p:nvSpPr>
          <p:cNvPr id="680" name="Google Shape;680;p35"/>
          <p:cNvSpPr txBox="1"/>
          <p:nvPr/>
        </p:nvSpPr>
        <p:spPr>
          <a:xfrm>
            <a:off x="369372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83 %</a:t>
            </a:r>
            <a:endParaRPr b="1" sz="700">
              <a:solidFill>
                <a:srgbClr val="000000"/>
              </a:solidFill>
              <a:latin typeface="Lato"/>
              <a:ea typeface="Lato"/>
              <a:cs typeface="Lato"/>
              <a:sym typeface="Lato"/>
            </a:endParaRPr>
          </a:p>
        </p:txBody>
      </p:sp>
      <p:sp>
        <p:nvSpPr>
          <p:cNvPr id="681" name="Google Shape;681;p35"/>
          <p:cNvSpPr txBox="1"/>
          <p:nvPr/>
        </p:nvSpPr>
        <p:spPr>
          <a:xfrm>
            <a:off x="369372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65 %</a:t>
            </a:r>
            <a:endParaRPr b="1" sz="700">
              <a:solidFill>
                <a:srgbClr val="000000"/>
              </a:solidFill>
              <a:latin typeface="Lato"/>
              <a:ea typeface="Lato"/>
              <a:cs typeface="Lato"/>
              <a:sym typeface="Lato"/>
            </a:endParaRPr>
          </a:p>
        </p:txBody>
      </p:sp>
      <p:grpSp>
        <p:nvGrpSpPr>
          <p:cNvPr id="682" name="Google Shape;682;p35"/>
          <p:cNvGrpSpPr/>
          <p:nvPr/>
        </p:nvGrpSpPr>
        <p:grpSpPr>
          <a:xfrm>
            <a:off x="1459150" y="3553575"/>
            <a:ext cx="2234577" cy="82200"/>
            <a:chOff x="1690385" y="3350900"/>
            <a:chExt cx="1823400" cy="82200"/>
          </a:xfrm>
        </p:grpSpPr>
        <p:sp>
          <p:nvSpPr>
            <p:cNvPr id="683" name="Google Shape;683;p35"/>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35"/>
          <p:cNvGrpSpPr/>
          <p:nvPr/>
        </p:nvGrpSpPr>
        <p:grpSpPr>
          <a:xfrm>
            <a:off x="1459131" y="3775225"/>
            <a:ext cx="2234595" cy="82200"/>
            <a:chOff x="1690370" y="3572550"/>
            <a:chExt cx="1823415" cy="82200"/>
          </a:xfrm>
        </p:grpSpPr>
        <p:sp>
          <p:nvSpPr>
            <p:cNvPr id="686" name="Google Shape;686;p35"/>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35"/>
          <p:cNvGrpSpPr/>
          <p:nvPr/>
        </p:nvGrpSpPr>
        <p:grpSpPr>
          <a:xfrm>
            <a:off x="1459147" y="3969725"/>
            <a:ext cx="2234579" cy="82206"/>
            <a:chOff x="1690383" y="3767050"/>
            <a:chExt cx="1823402" cy="82206"/>
          </a:xfrm>
        </p:grpSpPr>
        <p:sp>
          <p:nvSpPr>
            <p:cNvPr id="689" name="Google Shape;689;p35"/>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5"/>
          <p:cNvGrpSpPr/>
          <p:nvPr/>
        </p:nvGrpSpPr>
        <p:grpSpPr>
          <a:xfrm>
            <a:off x="1459150" y="4184600"/>
            <a:ext cx="2234577" cy="82200"/>
            <a:chOff x="1690385" y="3981925"/>
            <a:chExt cx="1823400" cy="82200"/>
          </a:xfrm>
        </p:grpSpPr>
        <p:sp>
          <p:nvSpPr>
            <p:cNvPr id="692" name="Google Shape;692;p35"/>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35"/>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A</a:t>
            </a:r>
            <a:endParaRPr b="1" sz="700">
              <a:solidFill>
                <a:srgbClr val="000000"/>
              </a:solidFill>
              <a:latin typeface="Lato"/>
              <a:ea typeface="Lato"/>
              <a:cs typeface="Lato"/>
              <a:sym typeface="Lato"/>
            </a:endParaRPr>
          </a:p>
        </p:txBody>
      </p:sp>
      <p:sp>
        <p:nvSpPr>
          <p:cNvPr id="695" name="Google Shape;695;p35"/>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B</a:t>
            </a:r>
            <a:endParaRPr b="1" sz="700">
              <a:solidFill>
                <a:srgbClr val="000000"/>
              </a:solidFill>
              <a:latin typeface="Lato"/>
              <a:ea typeface="Lato"/>
              <a:cs typeface="Lato"/>
              <a:sym typeface="Lato"/>
            </a:endParaRPr>
          </a:p>
        </p:txBody>
      </p:sp>
      <p:sp>
        <p:nvSpPr>
          <p:cNvPr id="696" name="Google Shape;696;p35"/>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C</a:t>
            </a:r>
            <a:endParaRPr b="1" sz="700">
              <a:solidFill>
                <a:srgbClr val="000000"/>
              </a:solidFill>
              <a:latin typeface="Lato"/>
              <a:ea typeface="Lato"/>
              <a:cs typeface="Lato"/>
              <a:sym typeface="Lato"/>
            </a:endParaRPr>
          </a:p>
        </p:txBody>
      </p:sp>
      <p:sp>
        <p:nvSpPr>
          <p:cNvPr id="697" name="Google Shape;697;p35"/>
          <p:cNvSpPr txBox="1"/>
          <p:nvPr/>
        </p:nvSpPr>
        <p:spPr>
          <a:xfrm>
            <a:off x="743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D</a:t>
            </a:r>
            <a:endParaRPr b="1" sz="700">
              <a:solidFill>
                <a:srgbClr val="00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36"/>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t>Leiter Vertrieb</a:t>
            </a:r>
            <a:endParaRPr sz="800"/>
          </a:p>
        </p:txBody>
      </p:sp>
      <p:sp>
        <p:nvSpPr>
          <p:cNvPr id="703" name="Google Shape;703;p36"/>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Name der Person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4" name="Google Shape;704;p36"/>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 Text hier einfügen.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descr="offset_comp_442889_edtied2.jpg" id="705" name="Google Shape;705;p36"/>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
        <p:nvSpPr>
          <p:cNvPr id="706" name="Google Shape;706;p36"/>
          <p:cNvSpPr txBox="1"/>
          <p:nvPr/>
        </p:nvSpPr>
        <p:spPr>
          <a:xfrm>
            <a:off x="369372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90 %</a:t>
            </a:r>
            <a:endParaRPr b="1" sz="700">
              <a:solidFill>
                <a:srgbClr val="000000"/>
              </a:solidFill>
              <a:latin typeface="Lato"/>
              <a:ea typeface="Lato"/>
              <a:cs typeface="Lato"/>
              <a:sym typeface="Lato"/>
            </a:endParaRPr>
          </a:p>
        </p:txBody>
      </p:sp>
      <p:sp>
        <p:nvSpPr>
          <p:cNvPr id="707" name="Google Shape;707;p36"/>
          <p:cNvSpPr txBox="1"/>
          <p:nvPr/>
        </p:nvSpPr>
        <p:spPr>
          <a:xfrm>
            <a:off x="369372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85 %</a:t>
            </a:r>
            <a:endParaRPr b="1" sz="700">
              <a:solidFill>
                <a:srgbClr val="000000"/>
              </a:solidFill>
              <a:latin typeface="Lato"/>
              <a:ea typeface="Lato"/>
              <a:cs typeface="Lato"/>
              <a:sym typeface="Lato"/>
            </a:endParaRPr>
          </a:p>
        </p:txBody>
      </p:sp>
      <p:sp>
        <p:nvSpPr>
          <p:cNvPr id="708" name="Google Shape;708;p36"/>
          <p:cNvSpPr txBox="1"/>
          <p:nvPr/>
        </p:nvSpPr>
        <p:spPr>
          <a:xfrm>
            <a:off x="369372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83 %</a:t>
            </a:r>
            <a:endParaRPr b="1" sz="700">
              <a:solidFill>
                <a:srgbClr val="000000"/>
              </a:solidFill>
              <a:latin typeface="Lato"/>
              <a:ea typeface="Lato"/>
              <a:cs typeface="Lato"/>
              <a:sym typeface="Lato"/>
            </a:endParaRPr>
          </a:p>
        </p:txBody>
      </p:sp>
      <p:sp>
        <p:nvSpPr>
          <p:cNvPr id="709" name="Google Shape;709;p36"/>
          <p:cNvSpPr txBox="1"/>
          <p:nvPr/>
        </p:nvSpPr>
        <p:spPr>
          <a:xfrm>
            <a:off x="369372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65 %</a:t>
            </a:r>
            <a:endParaRPr b="1" sz="700">
              <a:solidFill>
                <a:srgbClr val="000000"/>
              </a:solidFill>
              <a:latin typeface="Lato"/>
              <a:ea typeface="Lato"/>
              <a:cs typeface="Lato"/>
              <a:sym typeface="Lato"/>
            </a:endParaRPr>
          </a:p>
        </p:txBody>
      </p:sp>
      <p:grpSp>
        <p:nvGrpSpPr>
          <p:cNvPr id="710" name="Google Shape;710;p36"/>
          <p:cNvGrpSpPr/>
          <p:nvPr/>
        </p:nvGrpSpPr>
        <p:grpSpPr>
          <a:xfrm>
            <a:off x="1459150" y="3553575"/>
            <a:ext cx="2234577" cy="82200"/>
            <a:chOff x="1690385" y="3350900"/>
            <a:chExt cx="1823400" cy="82200"/>
          </a:xfrm>
        </p:grpSpPr>
        <p:sp>
          <p:nvSpPr>
            <p:cNvPr id="711" name="Google Shape;711;p36"/>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36"/>
          <p:cNvGrpSpPr/>
          <p:nvPr/>
        </p:nvGrpSpPr>
        <p:grpSpPr>
          <a:xfrm>
            <a:off x="1459131" y="3775225"/>
            <a:ext cx="2234595" cy="82200"/>
            <a:chOff x="1690370" y="3572550"/>
            <a:chExt cx="1823415" cy="82200"/>
          </a:xfrm>
        </p:grpSpPr>
        <p:sp>
          <p:nvSpPr>
            <p:cNvPr id="714" name="Google Shape;714;p36"/>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6"/>
          <p:cNvGrpSpPr/>
          <p:nvPr/>
        </p:nvGrpSpPr>
        <p:grpSpPr>
          <a:xfrm>
            <a:off x="1459147" y="3969725"/>
            <a:ext cx="2234579" cy="82206"/>
            <a:chOff x="1690383" y="3767050"/>
            <a:chExt cx="1823402" cy="82206"/>
          </a:xfrm>
        </p:grpSpPr>
        <p:sp>
          <p:nvSpPr>
            <p:cNvPr id="717" name="Google Shape;717;p36"/>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36"/>
          <p:cNvGrpSpPr/>
          <p:nvPr/>
        </p:nvGrpSpPr>
        <p:grpSpPr>
          <a:xfrm>
            <a:off x="1459150" y="4184600"/>
            <a:ext cx="2234577" cy="82200"/>
            <a:chOff x="1690385" y="3981925"/>
            <a:chExt cx="1823400" cy="82200"/>
          </a:xfrm>
        </p:grpSpPr>
        <p:sp>
          <p:nvSpPr>
            <p:cNvPr id="720" name="Google Shape;720;p36"/>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36"/>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A</a:t>
            </a:r>
            <a:endParaRPr b="1" sz="700">
              <a:solidFill>
                <a:srgbClr val="000000"/>
              </a:solidFill>
              <a:latin typeface="Lato"/>
              <a:ea typeface="Lato"/>
              <a:cs typeface="Lato"/>
              <a:sym typeface="Lato"/>
            </a:endParaRPr>
          </a:p>
        </p:txBody>
      </p:sp>
      <p:sp>
        <p:nvSpPr>
          <p:cNvPr id="723" name="Google Shape;723;p36"/>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B</a:t>
            </a:r>
            <a:endParaRPr b="1" sz="700">
              <a:solidFill>
                <a:srgbClr val="000000"/>
              </a:solidFill>
              <a:latin typeface="Lato"/>
              <a:ea typeface="Lato"/>
              <a:cs typeface="Lato"/>
              <a:sym typeface="Lato"/>
            </a:endParaRPr>
          </a:p>
        </p:txBody>
      </p:sp>
      <p:sp>
        <p:nvSpPr>
          <p:cNvPr id="724" name="Google Shape;724;p36"/>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C</a:t>
            </a:r>
            <a:endParaRPr b="1" sz="700">
              <a:solidFill>
                <a:srgbClr val="000000"/>
              </a:solidFill>
              <a:latin typeface="Lato"/>
              <a:ea typeface="Lato"/>
              <a:cs typeface="Lato"/>
              <a:sym typeface="Lato"/>
            </a:endParaRPr>
          </a:p>
        </p:txBody>
      </p:sp>
      <p:sp>
        <p:nvSpPr>
          <p:cNvPr id="725" name="Google Shape;725;p36"/>
          <p:cNvSpPr txBox="1"/>
          <p:nvPr/>
        </p:nvSpPr>
        <p:spPr>
          <a:xfrm>
            <a:off x="743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D</a:t>
            </a:r>
            <a:endParaRPr b="1" sz="700">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nvSpPr>
        <p:spPr>
          <a:xfrm>
            <a:off x="1293850" y="2274400"/>
            <a:ext cx="20943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uFill>
                  <a:noFill/>
                </a:uFill>
                <a:latin typeface="Raleway"/>
                <a:ea typeface="Raleway"/>
                <a:cs typeface="Raleway"/>
                <a:sym typeface="Raleway"/>
                <a:hlinkClick action="ppaction://hlinksldjump" r:id="rId3"/>
              </a:rPr>
              <a:t>Übersicht</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4"/>
              </a:rPr>
              <a:t>Zu lösende Probleme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5"/>
              </a:rPr>
              <a:t>Projektziel</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6"/>
              </a:rPr>
              <a:t>Markttrends</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3" name="Google Shape;183;p19"/>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uFill>
                  <a:noFill/>
                </a:uFill>
                <a:latin typeface="Raleway"/>
                <a:ea typeface="Raleway"/>
                <a:cs typeface="Raleway"/>
                <a:sym typeface="Raleway"/>
                <a:hlinkClick action="ppaction://hlinksldjump" r:id="rId7"/>
              </a:rPr>
              <a:t>Trendanalyse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8"/>
              </a:rPr>
              <a:t>Zielgruppe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9"/>
              </a:rPr>
              <a:t>Vorgeschlagene Lösung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10"/>
              </a:rPr>
              <a:t>Prozess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184" name="Google Shape;184;p19"/>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uFill>
                  <a:noFill/>
                </a:uFill>
                <a:latin typeface="Raleway"/>
                <a:ea typeface="Raleway"/>
                <a:cs typeface="Raleway"/>
                <a:sym typeface="Raleway"/>
                <a:hlinkClick action="ppaction://hlinksldjump" r:id="rId11"/>
              </a:rPr>
              <a:t>Leistungen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12"/>
              </a:rPr>
              <a:t>Vision</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rPr lang="de" sz="1300">
                <a:solidFill>
                  <a:schemeClr val="lt1"/>
                </a:solidFill>
                <a:uFill>
                  <a:noFill/>
                </a:uFill>
                <a:latin typeface="Raleway"/>
                <a:ea typeface="Raleway"/>
                <a:cs typeface="Raleway"/>
                <a:sym typeface="Raleway"/>
                <a:hlinkClick action="ppaction://hlinksldjump" r:id="rId13"/>
              </a:rPr>
              <a:t>Team</a:t>
            </a:r>
            <a:endParaRPr sz="1300">
              <a:solidFill>
                <a:schemeClr val="lt1"/>
              </a:solidFill>
              <a:latin typeface="Raleway"/>
              <a:ea typeface="Raleway"/>
              <a:cs typeface="Raleway"/>
              <a:sym typeface="Raleway"/>
            </a:endParaRPr>
          </a:p>
        </p:txBody>
      </p:sp>
      <p:sp>
        <p:nvSpPr>
          <p:cNvPr id="185" name="Google Shape;185;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4800">
                <a:solidFill>
                  <a:srgbClr val="000000"/>
                </a:solidFill>
              </a:rPr>
              <a:t>Vielen Dank.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Übersicht</a:t>
            </a:r>
            <a:endParaRPr/>
          </a:p>
        </p:txBody>
      </p:sp>
      <p:sp>
        <p:nvSpPr>
          <p:cNvPr id="191" name="Google Shape;191;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sz="1100"/>
          </a:p>
        </p:txBody>
      </p:sp>
      <p:pic>
        <p:nvPicPr>
          <p:cNvPr descr="shutterstock_429987889_edited.jpg" id="192" name="Google Shape;192;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Zu lösende Probleme</a:t>
            </a:r>
            <a:endParaRPr/>
          </a:p>
        </p:txBody>
      </p:sp>
      <p:sp>
        <p:nvSpPr>
          <p:cNvPr id="198" name="Google Shape;198;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1</a:t>
            </a:r>
            <a:endParaRPr b="1" sz="800">
              <a:solidFill>
                <a:srgbClr val="FFFFFF"/>
              </a:solidFill>
            </a:endParaRPr>
          </a:p>
        </p:txBody>
      </p:sp>
      <p:sp>
        <p:nvSpPr>
          <p:cNvPr id="199" name="Google Shape;199;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a:t>
            </a:r>
            <a:endParaRPr sz="1100"/>
          </a:p>
        </p:txBody>
      </p:sp>
      <p:sp>
        <p:nvSpPr>
          <p:cNvPr id="200" name="Google Shape;200;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2</a:t>
            </a:r>
            <a:endParaRPr b="1" sz="800">
              <a:solidFill>
                <a:srgbClr val="FFFFFF"/>
              </a:solidFill>
            </a:endParaRPr>
          </a:p>
        </p:txBody>
      </p:sp>
      <p:sp>
        <p:nvSpPr>
          <p:cNvPr id="201" name="Google Shape;201;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a:t>
            </a:r>
            <a:endParaRPr sz="1100"/>
          </a:p>
          <a:p>
            <a:pPr indent="0" lvl="0" marL="0" rtl="0" algn="l">
              <a:spcBef>
                <a:spcPts val="1600"/>
              </a:spcBef>
              <a:spcAft>
                <a:spcPts val="1600"/>
              </a:spcAft>
              <a:buNone/>
            </a:pPr>
            <a:r>
              <a:t/>
            </a:r>
            <a:endParaRPr sz="1100"/>
          </a:p>
        </p:txBody>
      </p:sp>
      <p:sp>
        <p:nvSpPr>
          <p:cNvPr id="202" name="Google Shape;202;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3</a:t>
            </a:r>
            <a:endParaRPr b="1" sz="800">
              <a:solidFill>
                <a:srgbClr val="FFFFFF"/>
              </a:solidFill>
            </a:endParaRPr>
          </a:p>
        </p:txBody>
      </p:sp>
      <p:sp>
        <p:nvSpPr>
          <p:cNvPr id="203" name="Google Shape;203;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a:t>
            </a:r>
            <a:endParaRPr sz="1100"/>
          </a:p>
          <a:p>
            <a:pPr indent="0" lvl="0" marL="0" rtl="0" algn="l">
              <a:spcBef>
                <a:spcPts val="1600"/>
              </a:spcBef>
              <a:spcAft>
                <a:spcPts val="1600"/>
              </a:spcAft>
              <a:buNone/>
            </a:pPr>
            <a:r>
              <a:t/>
            </a:r>
            <a:endParaRPr sz="1100"/>
          </a:p>
        </p:txBody>
      </p:sp>
      <p:sp>
        <p:nvSpPr>
          <p:cNvPr id="204" name="Google Shape;204;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4</a:t>
            </a:r>
            <a:endParaRPr b="1" sz="800">
              <a:solidFill>
                <a:srgbClr val="FFFFFF"/>
              </a:solidFill>
            </a:endParaRPr>
          </a:p>
        </p:txBody>
      </p:sp>
      <p:sp>
        <p:nvSpPr>
          <p:cNvPr id="205" name="Google Shape;205;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a:t>
            </a:r>
            <a:endParaRPr sz="1100"/>
          </a:p>
          <a:p>
            <a:pPr indent="0" lvl="0" marL="0" rtl="0" algn="l">
              <a:spcBef>
                <a:spcPts val="1600"/>
              </a:spcBef>
              <a:spcAft>
                <a:spcPts val="1600"/>
              </a:spcAft>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09" name="Shape 209"/>
        <p:cNvGrpSpPr/>
        <p:nvPr/>
      </p:nvGrpSpPr>
      <p:grpSpPr>
        <a:xfrm>
          <a:off x="0" y="0"/>
          <a:ext cx="0" cy="0"/>
          <a:chOff x="0" y="0"/>
          <a:chExt cx="0" cy="0"/>
        </a:xfrm>
      </p:grpSpPr>
      <p:sp>
        <p:nvSpPr>
          <p:cNvPr id="210" name="Google Shape;210;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Projektziel</a:t>
            </a:r>
            <a:endParaRPr sz="1200"/>
          </a:p>
        </p:txBody>
      </p:sp>
      <p:sp>
        <p:nvSpPr>
          <p:cNvPr id="211" name="Google Shape;211;p22"/>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3000">
                <a:solidFill>
                  <a:srgbClr val="FFFFFF"/>
                </a:solidFill>
              </a:rPr>
              <a:t>Text hier einfügen </a:t>
            </a:r>
            <a:r>
              <a:rPr lang="de" sz="3000">
                <a:solidFill>
                  <a:schemeClr val="lt1"/>
                </a:solidFill>
              </a:rPr>
              <a:t>Text hier einfügen Text hier einfügen Text hier einfügen Text hier einfügen Text hier einfügen Text hier einfügen Text hier einfügen.</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a:t>Informationen zum Markt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Markttrends</a:t>
            </a:r>
            <a:endParaRPr/>
          </a:p>
          <a:p>
            <a:pPr indent="0" lvl="0" marL="0" rtl="0" algn="l">
              <a:spcBef>
                <a:spcPts val="0"/>
              </a:spcBef>
              <a:spcAft>
                <a:spcPts val="0"/>
              </a:spcAft>
              <a:buNone/>
            </a:pPr>
            <a:r>
              <a:rPr b="0" lang="de"/>
              <a:t>01</a:t>
            </a:r>
            <a:endParaRPr b="0"/>
          </a:p>
        </p:txBody>
      </p:sp>
      <p:sp>
        <p:nvSpPr>
          <p:cNvPr id="222" name="Google Shape;222;p2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a:t>
            </a:r>
            <a:br>
              <a:rPr lang="de" sz="1100"/>
            </a:br>
            <a:r>
              <a:rPr lang="de" sz="1100"/>
              <a:t>Text hier einfügen Text hier einfügen Text hier einfügen.</a:t>
            </a:r>
            <a:endParaRPr sz="1100"/>
          </a:p>
          <a:p>
            <a:pPr indent="0" lvl="0" marL="0" rtl="0" algn="l">
              <a:spcBef>
                <a:spcPts val="1600"/>
              </a:spcBef>
              <a:spcAft>
                <a:spcPts val="0"/>
              </a:spcAft>
              <a:buNone/>
            </a:pPr>
            <a:r>
              <a:rPr b="1" lang="de" sz="1100">
                <a:solidFill>
                  <a:schemeClr val="dk2"/>
                </a:solidFill>
              </a:rPr>
              <a:t>Auswirkungen für den Kunden:</a:t>
            </a:r>
            <a:endParaRPr b="1" sz="1100">
              <a:solidFill>
                <a:schemeClr val="dk2"/>
              </a:solidFill>
            </a:endParaRPr>
          </a:p>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a:t>
            </a:r>
            <a:endParaRPr sz="1100"/>
          </a:p>
        </p:txBody>
      </p:sp>
      <p:pic>
        <p:nvPicPr>
          <p:cNvPr descr="QuickTip.jpg" id="223" name="Google Shape;223;p24"/>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24" name="Google Shape;224;p24"/>
          <p:cNvGrpSpPr/>
          <p:nvPr/>
        </p:nvGrpSpPr>
        <p:grpSpPr>
          <a:xfrm>
            <a:off x="5146750" y="3327825"/>
            <a:ext cx="1973700" cy="1119300"/>
            <a:chOff x="5146750" y="3327825"/>
            <a:chExt cx="1973700" cy="1119300"/>
          </a:xfrm>
        </p:grpSpPr>
        <p:sp>
          <p:nvSpPr>
            <p:cNvPr id="225" name="Google Shape;225;p24"/>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6" name="Google Shape;226;p24"/>
            <p:cNvSpPr txBox="1"/>
            <p:nvPr/>
          </p:nvSpPr>
          <p:spPr>
            <a:xfrm>
              <a:off x="5281475" y="3430600"/>
              <a:ext cx="16653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200">
                  <a:solidFill>
                    <a:srgbClr val="FFFFFF"/>
                  </a:solidFill>
                </a:rPr>
                <a:t>TIPP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de" sz="700">
                  <a:solidFill>
                    <a:srgbClr val="D9F0FF"/>
                  </a:solidFill>
                </a:rPr>
                <a:t>Wenn Sie mit der rechten Maustaste auf ein Foto klicken, können Sie mithilfe der Option "Bild ersetzen" Ihr eigenes Foto einfügen.</a:t>
              </a:r>
              <a:endParaRPr sz="700">
                <a:solidFill>
                  <a:srgbClr val="D9F0FF"/>
                </a:solidFill>
              </a:endParaRPr>
            </a:p>
          </p:txBody>
        </p:sp>
      </p:grpSp>
      <p:pic>
        <p:nvPicPr>
          <p:cNvPr descr="shutterstock_368732306.jpg" id="227" name="Google Shape;227;p24"/>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Markttrends</a:t>
            </a:r>
            <a:endParaRPr/>
          </a:p>
          <a:p>
            <a:pPr indent="0" lvl="0" marL="0" rtl="0" algn="l">
              <a:spcBef>
                <a:spcPts val="0"/>
              </a:spcBef>
              <a:spcAft>
                <a:spcPts val="0"/>
              </a:spcAft>
              <a:buNone/>
            </a:pPr>
            <a:r>
              <a:rPr b="0" lang="de"/>
              <a:t>02</a:t>
            </a:r>
            <a:endParaRPr b="0"/>
          </a:p>
        </p:txBody>
      </p:sp>
      <p:sp>
        <p:nvSpPr>
          <p:cNvPr id="233" name="Google Shape;233;p25"/>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a:t>
            </a:r>
            <a:br>
              <a:rPr lang="de" sz="1100"/>
            </a:br>
            <a:r>
              <a:rPr lang="de" sz="1100"/>
              <a:t>Text hier einfügen Text hier einfügen Text hier einfügen.</a:t>
            </a:r>
            <a:endParaRPr sz="1100"/>
          </a:p>
          <a:p>
            <a:pPr indent="0" lvl="0" marL="0" rtl="0" algn="l">
              <a:spcBef>
                <a:spcPts val="1600"/>
              </a:spcBef>
              <a:spcAft>
                <a:spcPts val="0"/>
              </a:spcAft>
              <a:buNone/>
            </a:pPr>
            <a:r>
              <a:rPr b="1" lang="de" sz="1100">
                <a:solidFill>
                  <a:schemeClr val="dk2"/>
                </a:solidFill>
              </a:rPr>
              <a:t>Auswirkungen für den Kunden:</a:t>
            </a:r>
            <a:endParaRPr b="1" sz="1100">
              <a:solidFill>
                <a:schemeClr val="dk2"/>
              </a:solidFill>
            </a:endParaRPr>
          </a:p>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a:t>
            </a:r>
            <a:endParaRPr sz="1100"/>
          </a:p>
        </p:txBody>
      </p:sp>
      <p:pic>
        <p:nvPicPr>
          <p:cNvPr descr="shutterstock_199014602.jpg" id="234" name="Google Shape;234;p25"/>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solidFill>
                  <a:srgbClr val="000000"/>
                </a:solidFill>
              </a:rPr>
              <a:t>Trendanalyse</a:t>
            </a:r>
            <a:endParaRPr/>
          </a:p>
        </p:txBody>
      </p:sp>
      <p:sp>
        <p:nvSpPr>
          <p:cNvPr id="240" name="Google Shape;240;p26"/>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sz="1100"/>
          </a:p>
        </p:txBody>
      </p:sp>
      <p:grpSp>
        <p:nvGrpSpPr>
          <p:cNvPr id="241" name="Google Shape;241;p26"/>
          <p:cNvGrpSpPr/>
          <p:nvPr/>
        </p:nvGrpSpPr>
        <p:grpSpPr>
          <a:xfrm>
            <a:off x="936487" y="2597895"/>
            <a:ext cx="7265875" cy="1739171"/>
            <a:chOff x="872477" y="2521699"/>
            <a:chExt cx="7399058" cy="1739171"/>
          </a:xfrm>
        </p:grpSpPr>
        <p:sp>
          <p:nvSpPr>
            <p:cNvPr id="242" name="Google Shape;242;p26"/>
            <p:cNvSpPr/>
            <p:nvPr/>
          </p:nvSpPr>
          <p:spPr>
            <a:xfrm>
              <a:off x="872480" y="2521725"/>
              <a:ext cx="7394100" cy="173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6"/>
            <p:cNvGrpSpPr/>
            <p:nvPr/>
          </p:nvGrpSpPr>
          <p:grpSpPr>
            <a:xfrm>
              <a:off x="872477" y="2521699"/>
              <a:ext cx="7399058" cy="1739171"/>
              <a:chOff x="830400" y="2729250"/>
              <a:chExt cx="7399058" cy="1531500"/>
            </a:xfrm>
          </p:grpSpPr>
          <p:cxnSp>
            <p:nvCxnSpPr>
              <p:cNvPr id="244" name="Google Shape;244;p26"/>
              <p:cNvCxnSpPr/>
              <p:nvPr/>
            </p:nvCxnSpPr>
            <p:spPr>
              <a:xfrm>
                <a:off x="835358" y="409891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45" name="Google Shape;245;p26"/>
              <p:cNvCxnSpPr/>
              <p:nvPr/>
            </p:nvCxnSpPr>
            <p:spPr>
              <a:xfrm>
                <a:off x="835358" y="394673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46" name="Google Shape;246;p26"/>
              <p:cNvCxnSpPr/>
              <p:nvPr/>
            </p:nvCxnSpPr>
            <p:spPr>
              <a:xfrm>
                <a:off x="830400" y="4258271"/>
                <a:ext cx="7394100" cy="0"/>
              </a:xfrm>
              <a:prstGeom prst="straightConnector1">
                <a:avLst/>
              </a:prstGeom>
              <a:noFill/>
              <a:ln cap="flat" cmpd="sng" w="9525">
                <a:solidFill>
                  <a:srgbClr val="FFFFFF"/>
                </a:solidFill>
                <a:prstDash val="solid"/>
                <a:round/>
                <a:headEnd len="med" w="med" type="none"/>
                <a:tailEnd len="med" w="med" type="none"/>
              </a:ln>
            </p:spPr>
          </p:cxnSp>
          <p:cxnSp>
            <p:nvCxnSpPr>
              <p:cNvPr id="247" name="Google Shape;247;p26"/>
              <p:cNvCxnSpPr/>
              <p:nvPr/>
            </p:nvCxnSpPr>
            <p:spPr>
              <a:xfrm rot="10800000">
                <a:off x="83040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48" name="Google Shape;248;p26"/>
              <p:cNvCxnSpPr/>
              <p:nvPr/>
            </p:nvCxnSpPr>
            <p:spPr>
              <a:xfrm rot="10800000">
                <a:off x="144656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49" name="Google Shape;249;p26"/>
              <p:cNvCxnSpPr/>
              <p:nvPr/>
            </p:nvCxnSpPr>
            <p:spPr>
              <a:xfrm rot="10800000">
                <a:off x="452739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0" name="Google Shape;250;p26"/>
              <p:cNvCxnSpPr/>
              <p:nvPr/>
            </p:nvCxnSpPr>
            <p:spPr>
              <a:xfrm rot="10800000">
                <a:off x="514356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1" name="Google Shape;251;p26"/>
              <p:cNvCxnSpPr/>
              <p:nvPr/>
            </p:nvCxnSpPr>
            <p:spPr>
              <a:xfrm rot="10800000">
                <a:off x="575972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2" name="Google Shape;252;p26"/>
              <p:cNvCxnSpPr/>
              <p:nvPr/>
            </p:nvCxnSpPr>
            <p:spPr>
              <a:xfrm rot="10800000">
                <a:off x="637589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3" name="Google Shape;253;p26"/>
              <p:cNvCxnSpPr/>
              <p:nvPr/>
            </p:nvCxnSpPr>
            <p:spPr>
              <a:xfrm rot="10800000">
                <a:off x="8221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4" name="Google Shape;254;p26"/>
              <p:cNvCxnSpPr/>
              <p:nvPr/>
            </p:nvCxnSpPr>
            <p:spPr>
              <a:xfrm rot="10800000">
                <a:off x="206273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5" name="Google Shape;255;p26"/>
              <p:cNvCxnSpPr/>
              <p:nvPr/>
            </p:nvCxnSpPr>
            <p:spPr>
              <a:xfrm rot="10800000">
                <a:off x="267889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6" name="Google Shape;256;p26"/>
              <p:cNvCxnSpPr/>
              <p:nvPr/>
            </p:nvCxnSpPr>
            <p:spPr>
              <a:xfrm rot="10800000">
                <a:off x="3295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7" name="Google Shape;257;p26"/>
              <p:cNvCxnSpPr/>
              <p:nvPr/>
            </p:nvCxnSpPr>
            <p:spPr>
              <a:xfrm rot="10800000">
                <a:off x="391123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8" name="Google Shape;258;p26"/>
              <p:cNvCxnSpPr/>
              <p:nvPr/>
            </p:nvCxnSpPr>
            <p:spPr>
              <a:xfrm rot="10800000">
                <a:off x="699206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9" name="Google Shape;259;p26"/>
              <p:cNvCxnSpPr/>
              <p:nvPr/>
            </p:nvCxnSpPr>
            <p:spPr>
              <a:xfrm rot="10800000">
                <a:off x="760822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0" name="Google Shape;260;p26"/>
              <p:cNvCxnSpPr/>
              <p:nvPr/>
            </p:nvCxnSpPr>
            <p:spPr>
              <a:xfrm>
                <a:off x="835358" y="379454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1" name="Google Shape;261;p26"/>
              <p:cNvCxnSpPr/>
              <p:nvPr/>
            </p:nvCxnSpPr>
            <p:spPr>
              <a:xfrm>
                <a:off x="835358" y="364236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2" name="Google Shape;262;p26"/>
              <p:cNvCxnSpPr/>
              <p:nvPr/>
            </p:nvCxnSpPr>
            <p:spPr>
              <a:xfrm>
                <a:off x="835358" y="349017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3" name="Google Shape;263;p26"/>
              <p:cNvCxnSpPr/>
              <p:nvPr/>
            </p:nvCxnSpPr>
            <p:spPr>
              <a:xfrm>
                <a:off x="835358" y="333799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4" name="Google Shape;264;p26"/>
              <p:cNvCxnSpPr/>
              <p:nvPr/>
            </p:nvCxnSpPr>
            <p:spPr>
              <a:xfrm>
                <a:off x="835358" y="318580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5" name="Google Shape;265;p26"/>
              <p:cNvCxnSpPr/>
              <p:nvPr/>
            </p:nvCxnSpPr>
            <p:spPr>
              <a:xfrm>
                <a:off x="835358" y="303362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6" name="Google Shape;266;p26"/>
              <p:cNvCxnSpPr/>
              <p:nvPr/>
            </p:nvCxnSpPr>
            <p:spPr>
              <a:xfrm>
                <a:off x="835358" y="288143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7" name="Google Shape;267;p26"/>
              <p:cNvCxnSpPr/>
              <p:nvPr/>
            </p:nvCxnSpPr>
            <p:spPr>
              <a:xfrm>
                <a:off x="830400" y="2729250"/>
                <a:ext cx="7394100" cy="0"/>
              </a:xfrm>
              <a:prstGeom prst="straightConnector1">
                <a:avLst/>
              </a:prstGeom>
              <a:noFill/>
              <a:ln cap="flat" cmpd="sng" w="9525">
                <a:solidFill>
                  <a:srgbClr val="FFFFFF"/>
                </a:solidFill>
                <a:prstDash val="solid"/>
                <a:round/>
                <a:headEnd len="med" w="med" type="none"/>
                <a:tailEnd len="med" w="med" type="none"/>
              </a:ln>
            </p:spPr>
          </p:cxnSp>
        </p:grpSp>
      </p:grpSp>
      <p:sp>
        <p:nvSpPr>
          <p:cNvPr id="268" name="Google Shape;268;p26"/>
          <p:cNvSpPr txBox="1"/>
          <p:nvPr/>
        </p:nvSpPr>
        <p:spPr>
          <a:xfrm>
            <a:off x="1056675"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69" name="Google Shape;269;p26"/>
          <p:cNvSpPr txBox="1"/>
          <p:nvPr/>
        </p:nvSpPr>
        <p:spPr>
          <a:xfrm>
            <a:off x="1667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0" name="Google Shape;270;p26"/>
          <p:cNvSpPr txBox="1"/>
          <p:nvPr/>
        </p:nvSpPr>
        <p:spPr>
          <a:xfrm>
            <a:off x="2268023"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Mrz</a:t>
            </a:r>
            <a:endParaRPr sz="700">
              <a:solidFill>
                <a:srgbClr val="666666"/>
              </a:solidFill>
              <a:latin typeface="Lato"/>
              <a:ea typeface="Lato"/>
              <a:cs typeface="Lato"/>
              <a:sym typeface="Lato"/>
            </a:endParaRPr>
          </a:p>
        </p:txBody>
      </p:sp>
      <p:sp>
        <p:nvSpPr>
          <p:cNvPr id="271" name="Google Shape;271;p26"/>
          <p:cNvSpPr txBox="1"/>
          <p:nvPr/>
        </p:nvSpPr>
        <p:spPr>
          <a:xfrm>
            <a:off x="2872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72" name="Google Shape;272;p26"/>
          <p:cNvSpPr txBox="1"/>
          <p:nvPr/>
        </p:nvSpPr>
        <p:spPr>
          <a:xfrm>
            <a:off x="3471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Mai</a:t>
            </a:r>
            <a:endParaRPr sz="700">
              <a:solidFill>
                <a:srgbClr val="666666"/>
              </a:solidFill>
              <a:latin typeface="Lato"/>
              <a:ea typeface="Lato"/>
              <a:cs typeface="Lato"/>
              <a:sym typeface="Lato"/>
            </a:endParaRPr>
          </a:p>
        </p:txBody>
      </p:sp>
      <p:sp>
        <p:nvSpPr>
          <p:cNvPr id="273" name="Google Shape;273;p26"/>
          <p:cNvSpPr txBox="1"/>
          <p:nvPr/>
        </p:nvSpPr>
        <p:spPr>
          <a:xfrm>
            <a:off x="40804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74" name="Google Shape;274;p26"/>
          <p:cNvSpPr txBox="1"/>
          <p:nvPr/>
        </p:nvSpPr>
        <p:spPr>
          <a:xfrm>
            <a:off x="4685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75" name="Google Shape;275;p26"/>
          <p:cNvSpPr txBox="1"/>
          <p:nvPr/>
        </p:nvSpPr>
        <p:spPr>
          <a:xfrm>
            <a:off x="52885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76" name="Google Shape;276;p26"/>
          <p:cNvSpPr txBox="1"/>
          <p:nvPr/>
        </p:nvSpPr>
        <p:spPr>
          <a:xfrm>
            <a:off x="58939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77" name="Google Shape;277;p26"/>
          <p:cNvSpPr txBox="1"/>
          <p:nvPr/>
        </p:nvSpPr>
        <p:spPr>
          <a:xfrm>
            <a:off x="64993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Okt</a:t>
            </a:r>
            <a:endParaRPr sz="700">
              <a:solidFill>
                <a:srgbClr val="666666"/>
              </a:solidFill>
              <a:latin typeface="Lato"/>
              <a:ea typeface="Lato"/>
              <a:cs typeface="Lato"/>
              <a:sym typeface="Lato"/>
            </a:endParaRPr>
          </a:p>
        </p:txBody>
      </p:sp>
      <p:sp>
        <p:nvSpPr>
          <p:cNvPr id="278" name="Google Shape;278;p26"/>
          <p:cNvSpPr txBox="1"/>
          <p:nvPr/>
        </p:nvSpPr>
        <p:spPr>
          <a:xfrm>
            <a:off x="71020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79" name="Google Shape;279;p26"/>
          <p:cNvSpPr txBox="1"/>
          <p:nvPr/>
        </p:nvSpPr>
        <p:spPr>
          <a:xfrm>
            <a:off x="77092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Dez</a:t>
            </a:r>
            <a:endParaRPr sz="700">
              <a:solidFill>
                <a:srgbClr val="666666"/>
              </a:solidFill>
              <a:latin typeface="Lato"/>
              <a:ea typeface="Lato"/>
              <a:cs typeface="Lato"/>
              <a:sym typeface="Lato"/>
            </a:endParaRPr>
          </a:p>
        </p:txBody>
      </p:sp>
      <p:sp>
        <p:nvSpPr>
          <p:cNvPr id="280" name="Google Shape;280;p26"/>
          <p:cNvSpPr txBox="1"/>
          <p:nvPr/>
        </p:nvSpPr>
        <p:spPr>
          <a:xfrm>
            <a:off x="634436" y="428089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81" name="Google Shape;281;p26"/>
          <p:cNvSpPr txBox="1"/>
          <p:nvPr/>
        </p:nvSpPr>
        <p:spPr>
          <a:xfrm>
            <a:off x="634436" y="393414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82" name="Google Shape;282;p26"/>
          <p:cNvSpPr txBox="1"/>
          <p:nvPr/>
        </p:nvSpPr>
        <p:spPr>
          <a:xfrm>
            <a:off x="634436" y="3590088"/>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83" name="Google Shape;283;p26"/>
          <p:cNvSpPr txBox="1"/>
          <p:nvPr/>
        </p:nvSpPr>
        <p:spPr>
          <a:xfrm>
            <a:off x="634436" y="3246037"/>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84" name="Google Shape;284;p26"/>
          <p:cNvSpPr txBox="1"/>
          <p:nvPr/>
        </p:nvSpPr>
        <p:spPr>
          <a:xfrm>
            <a:off x="634436" y="2904684"/>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85" name="Google Shape;285;p26"/>
          <p:cNvSpPr txBox="1"/>
          <p:nvPr/>
        </p:nvSpPr>
        <p:spPr>
          <a:xfrm>
            <a:off x="507401" y="2561203"/>
            <a:ext cx="4707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86" name="Google Shape;286;p26"/>
          <p:cNvSpPr/>
          <p:nvPr/>
        </p:nvSpPr>
        <p:spPr>
          <a:xfrm rot="-5400000">
            <a:off x="1459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rot="-5400000">
            <a:off x="1232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rot="-5400000">
            <a:off x="848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rot="-5400000">
            <a:off x="621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rot="-5400000">
            <a:off x="3263182"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rot="-5400000">
            <a:off x="3036207"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rot="-5400000">
            <a:off x="266413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rot="-5400000">
            <a:off x="243716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rot="-5400000">
            <a:off x="205933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rot="-5400000">
            <a:off x="183236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rot="-5400000">
            <a:off x="6290680"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rot="-5400000">
            <a:off x="6063705"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rot="-5400000">
            <a:off x="68987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rot="-5400000">
            <a:off x="66718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rot="-5400000">
            <a:off x="750062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rot="-5400000">
            <a:off x="727365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rot="-5400000">
            <a:off x="387177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rot="-5400000">
            <a:off x="364480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rot="-5400000">
            <a:off x="4477176"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rot="-5400000">
            <a:off x="4250201"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rot="-5400000">
            <a:off x="507987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rot="-5400000">
            <a:off x="485290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rot="-5400000">
            <a:off x="56852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rot="-5400000">
            <a:off x="54583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6"/>
          <p:cNvGrpSpPr/>
          <p:nvPr/>
        </p:nvGrpSpPr>
        <p:grpSpPr>
          <a:xfrm>
            <a:off x="3933150" y="4513371"/>
            <a:ext cx="1283051" cy="251704"/>
            <a:chOff x="3971740" y="4556904"/>
            <a:chExt cx="1283051" cy="251704"/>
          </a:xfrm>
        </p:grpSpPr>
        <p:sp>
          <p:nvSpPr>
            <p:cNvPr id="311" name="Google Shape;311;p26"/>
            <p:cNvSpPr/>
            <p:nvPr/>
          </p:nvSpPr>
          <p:spPr>
            <a:xfrm>
              <a:off x="3996676" y="4670225"/>
              <a:ext cx="60300" cy="6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txBox="1"/>
            <p:nvPr/>
          </p:nvSpPr>
          <p:spPr>
            <a:xfrm>
              <a:off x="3971740" y="4556908"/>
              <a:ext cx="598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de"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313" name="Google Shape;313;p26"/>
            <p:cNvSpPr/>
            <p:nvPr/>
          </p:nvSpPr>
          <p:spPr>
            <a:xfrm>
              <a:off x="4646126" y="4670225"/>
              <a:ext cx="60300" cy="60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txBox="1"/>
            <p:nvPr/>
          </p:nvSpPr>
          <p:spPr>
            <a:xfrm>
              <a:off x="4689591" y="4556904"/>
              <a:ext cx="565200" cy="2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de" sz="700">
                  <a:solidFill>
                    <a:srgbClr val="000000"/>
                  </a:solidFill>
                  <a:latin typeface="Lato"/>
                  <a:ea typeface="Lato"/>
                  <a:cs typeface="Lato"/>
                  <a:sym typeface="Lato"/>
                </a:rPr>
                <a:t>Trend 0</a:t>
              </a:r>
              <a:r>
                <a:rPr lang="de" sz="700">
                  <a:latin typeface="Lato"/>
                  <a:ea typeface="Lato"/>
                  <a:cs typeface="Lato"/>
                  <a:sym typeface="Lato"/>
                </a:rPr>
                <a:t>2</a:t>
              </a:r>
              <a:endParaRPr sz="700">
                <a:solidFill>
                  <a:srgbClr val="000000"/>
                </a:solidFill>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